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9" r:id="rId4"/>
    <p:sldId id="265" r:id="rId5"/>
    <p:sldId id="266" r:id="rId6"/>
    <p:sldId id="267" r:id="rId7"/>
    <p:sldId id="268" r:id="rId8"/>
    <p:sldId id="271" r:id="rId9"/>
    <p:sldId id="272" r:id="rId10"/>
    <p:sldId id="273" r:id="rId11"/>
    <p:sldId id="274" r:id="rId12"/>
    <p:sldId id="281" r:id="rId13"/>
    <p:sldId id="284" r:id="rId14"/>
    <p:sldId id="275" r:id="rId15"/>
    <p:sldId id="285" r:id="rId16"/>
    <p:sldId id="286" r:id="rId17"/>
    <p:sldId id="288" r:id="rId18"/>
    <p:sldId id="289" r:id="rId19"/>
    <p:sldId id="290" r:id="rId20"/>
    <p:sldId id="291" r:id="rId21"/>
    <p:sldId id="292" r:id="rId22"/>
    <p:sldId id="293" r:id="rId23"/>
    <p:sldId id="297" r:id="rId24"/>
    <p:sldId id="294" r:id="rId25"/>
    <p:sldId id="295" r:id="rId26"/>
    <p:sldId id="280" r:id="rId27"/>
    <p:sldId id="279" r:id="rId28"/>
    <p:sldId id="282" r:id="rId29"/>
    <p:sldId id="298" r:id="rId30"/>
    <p:sldId id="283" r:id="rId31"/>
    <p:sldId id="264" r:id="rId32"/>
    <p:sldId id="299" r:id="rId33"/>
    <p:sldId id="301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6C7"/>
    <a:srgbClr val="FFDE7C"/>
    <a:srgbClr val="A0B6E0"/>
    <a:srgbClr val="7B9ACC"/>
    <a:srgbClr val="F2AA4C"/>
    <a:srgbClr val="101820"/>
    <a:srgbClr val="FCF6F5"/>
    <a:srgbClr val="F95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jpeg>
</file>

<file path=ppt/media/image27.png>
</file>

<file path=ppt/media/image28.png>
</file>

<file path=ppt/media/image29.jpeg>
</file>

<file path=ppt/media/image3.sv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7CFB3D-820B-4F35-97F2-F02A6849EC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D029C6-42BC-454C-AA73-225F397B2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AF52FE-4F7B-414A-9D04-A9F89812A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ECA88-419A-4F38-97E6-64B4D33F7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5DCC06-EC1A-4C91-9091-AAF1A9286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8024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27B2AE-BF84-4E28-A088-39236407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10C135-6585-4BB8-BF68-C54C25C855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E323D7-F8C3-48B4-8C57-38949B8B0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BE8FD2-A711-438D-8E43-4BACE895E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5B742E-1DA9-4611-81D1-FA40A6FB7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136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4A9DF05-6905-47FE-85DD-18DD29136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46757E-F63B-4B8C-88DF-15BC1955F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68608C-606C-4C52-A813-E708C8A06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4C849B-EEFF-41D8-B5A3-709168F21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880F90-ABFB-4F66-BEC4-97E1F32C4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90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137390-BC0A-47F5-8F31-499549064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41CE5D-F08B-404C-93A4-35FAD13F9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6F6EAC-D8B8-42DF-BD4A-0C7B7F6AC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D8306F-2066-407D-8FC4-F8CA7CB44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BB2A73-DC53-4620-929F-877BE32BF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265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91634-3D91-47A3-9988-4B21B3798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1486CA-AC08-4E9D-9E77-E5300C994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A09C26-2BAC-4760-8D74-7E14C76FF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C5A098-053F-47AF-84F7-B42BBC2B0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81A752-B0EF-47E8-B9DD-B3EDF5A06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594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4AF4F-AA31-4B85-8899-896BD9C9C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165891-AA53-426E-876D-718D84FCEC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BF6E7F-4027-48C3-9268-93E764C3C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1917B3-0C2E-402E-8857-E3BCEAC76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58E3BD-8F12-4616-8EAA-D009FCD7C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C16601-B28C-4BEC-835E-A533BEB3F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981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C8CFF-FF75-4633-A489-4933E769E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953FBD-191E-42D6-A1CE-7C2CE815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C6927E-75B8-4136-9D6D-8E18374D8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8A6D98-6C83-43E2-8E11-2810B1C121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6B5FF30-8F94-4094-9B8E-4B3EC3B4EC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C3DEC9-1E73-4930-A7CA-800DB96B4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1D0F67D-FF49-49EF-94B1-41BD07048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5B6E47A-AFBD-4AFC-9530-1343B15F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613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308472-91E6-484E-9E09-74F35AD72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0E4D79F-6878-42CE-BC70-B2C6C25F9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3387A32-D250-48AD-8C00-D3AB03024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D9CE82D-5D8A-4F35-BB8D-3378FEA63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63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CA7D0AA-A57B-4589-90BC-179C66DED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56A8CF-A1B7-4FFC-AF14-9930AD85D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E17909B-D323-41C2-809C-95940DCC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361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FF9DC7-8670-4066-A7DB-B27961D58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D1C685-B17A-4607-867F-64EFA9C9F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5D33C7-A630-4791-94EE-CCD117624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6887F6-C30F-499D-858A-ED45BAC19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5F88DC-2515-4403-878A-1284C1545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C25584-BBA5-45A9-A23A-B70B7F84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792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578A9D-AD9F-4AA9-9B59-20486DD78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40E581B-D300-4546-A201-E365E02C1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6899C9-DA2F-45D0-8957-DC1E49340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A4A327-81A1-4E73-9313-69522F82C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D56BDC-AD29-4E4F-B2C4-C8B36008C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CA0518-9779-4DFE-BC45-9352AF849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595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7876B6-02B1-4962-A7BF-AD76373E9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D6C24-E70F-44F1-99DC-CD6B2466C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AF9A41-E5AA-4FD7-B693-C4CCF6CA19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F82A7-3AFF-4CAF-8CCF-BA7F4D5BA758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093C55-F30D-44B7-A6F0-CB5B306656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F3D433-40E8-43C7-AE5D-2B3BB41101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4E563-8E1A-4803-9C83-CEB7A8BA4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4323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0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svg"/><Relationship Id="rId7" Type="http://schemas.openxmlformats.org/officeDocument/2006/relationships/image" Target="../media/image1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5.svg"/><Relationship Id="rId7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5.svg"/><Relationship Id="rId7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e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25.svg"/><Relationship Id="rId7" Type="http://schemas.openxmlformats.org/officeDocument/2006/relationships/image" Target="../media/image36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24.png"/><Relationship Id="rId7" Type="http://schemas.openxmlformats.org/officeDocument/2006/relationships/image" Target="../media/image4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10" Type="http://schemas.openxmlformats.org/officeDocument/2006/relationships/image" Target="../media/image46.svg"/><Relationship Id="rId4" Type="http://schemas.openxmlformats.org/officeDocument/2006/relationships/image" Target="../media/image25.svg"/><Relationship Id="rId9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svg"/><Relationship Id="rId3" Type="http://schemas.openxmlformats.org/officeDocument/2006/relationships/image" Target="../media/image24.png"/><Relationship Id="rId7" Type="http://schemas.openxmlformats.org/officeDocument/2006/relationships/image" Target="../media/image47.png"/><Relationship Id="rId12" Type="http://schemas.openxmlformats.org/officeDocument/2006/relationships/image" Target="../media/image46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svg"/><Relationship Id="rId11" Type="http://schemas.openxmlformats.org/officeDocument/2006/relationships/image" Target="../media/image45.png"/><Relationship Id="rId5" Type="http://schemas.openxmlformats.org/officeDocument/2006/relationships/image" Target="../media/image41.png"/><Relationship Id="rId10" Type="http://schemas.openxmlformats.org/officeDocument/2006/relationships/image" Target="../media/image44.svg"/><Relationship Id="rId4" Type="http://schemas.openxmlformats.org/officeDocument/2006/relationships/image" Target="../media/image25.svg"/><Relationship Id="rId9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26.jpe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25.svg"/><Relationship Id="rId7" Type="http://schemas.openxmlformats.org/officeDocument/2006/relationships/image" Target="../media/image4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10" Type="http://schemas.openxmlformats.org/officeDocument/2006/relationships/image" Target="../media/image52.png"/><Relationship Id="rId4" Type="http://schemas.openxmlformats.org/officeDocument/2006/relationships/image" Target="../media/image26.jpeg"/><Relationship Id="rId9" Type="http://schemas.openxmlformats.org/officeDocument/2006/relationships/image" Target="../media/image51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2632154" y="2674650"/>
            <a:ext cx="1319514" cy="131951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effectLst/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2700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3951668" y="2547614"/>
            <a:ext cx="513428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88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9BA4B6-EFB5-4C70-A445-05A20C910E85}"/>
              </a:ext>
            </a:extLst>
          </p:cNvPr>
          <p:cNvSpPr txBox="1"/>
          <p:nvPr/>
        </p:nvSpPr>
        <p:spPr>
          <a:xfrm>
            <a:off x="7602859" y="5153176"/>
            <a:ext cx="3606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디지털포렌식트랙</a:t>
            </a:r>
            <a:endParaRPr lang="en-US" altLang="ko-KR" sz="28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ko-KR" altLang="en-US" sz="2000" b="1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김태룡</a:t>
            </a:r>
          </a:p>
        </p:txBody>
      </p:sp>
    </p:spTree>
    <p:extLst>
      <p:ext uri="{BB962C8B-B14F-4D97-AF65-F5344CB8AC3E}">
        <p14:creationId xmlns:p14="http://schemas.microsoft.com/office/powerpoint/2010/main" val="2562024706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B7B087-249A-476B-BE90-750CE362D68B}"/>
              </a:ext>
            </a:extLst>
          </p:cNvPr>
          <p:cNvSpPr txBox="1"/>
          <p:nvPr/>
        </p:nvSpPr>
        <p:spPr>
          <a:xfrm>
            <a:off x="2824480" y="1377523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Data Leakage Case</a:t>
            </a:r>
            <a:endParaRPr lang="ko-KR" alt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AF10AC-A0CE-4BBC-8876-5726749F6B4B}"/>
              </a:ext>
            </a:extLst>
          </p:cNvPr>
          <p:cNvSpPr txBox="1"/>
          <p:nvPr/>
        </p:nvSpPr>
        <p:spPr>
          <a:xfrm>
            <a:off x="2824480" y="2201866"/>
            <a:ext cx="6543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Questions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C26411-0E10-49A9-94C9-040A8D0002D2}"/>
              </a:ext>
            </a:extLst>
          </p:cNvPr>
          <p:cNvSpPr txBox="1"/>
          <p:nvPr/>
        </p:nvSpPr>
        <p:spPr>
          <a:xfrm>
            <a:off x="838200" y="2982131"/>
            <a:ext cx="10515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01. What are the hash values (MD5 &amp; SHA-1) of all images?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02. Does the acquisition and verification hash value match? </a:t>
            </a:r>
          </a:p>
          <a:p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</a:p>
          <a:p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59. List and explain methodologies of data leakage performed by the suspect.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60. Create a visual diagram for a summary of results.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064274-59FD-4DF3-8634-054F6CC11E38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536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B7B087-249A-476B-BE90-750CE362D68B}"/>
              </a:ext>
            </a:extLst>
          </p:cNvPr>
          <p:cNvSpPr txBox="1"/>
          <p:nvPr/>
        </p:nvSpPr>
        <p:spPr>
          <a:xfrm>
            <a:off x="2824480" y="1377523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Data Leakage Case</a:t>
            </a:r>
            <a:endParaRPr lang="ko-KR" alt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AF10AC-A0CE-4BBC-8876-5726749F6B4B}"/>
              </a:ext>
            </a:extLst>
          </p:cNvPr>
          <p:cNvSpPr txBox="1"/>
          <p:nvPr/>
        </p:nvSpPr>
        <p:spPr>
          <a:xfrm>
            <a:off x="2824480" y="2201866"/>
            <a:ext cx="6543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Dramatized Questions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C26411-0E10-49A9-94C9-040A8D0002D2}"/>
              </a:ext>
            </a:extLst>
          </p:cNvPr>
          <p:cNvSpPr txBox="1"/>
          <p:nvPr/>
        </p:nvSpPr>
        <p:spPr>
          <a:xfrm>
            <a:off x="838200" y="3233708"/>
            <a:ext cx="1051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유명 국제기업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에서 기술 개발 부서장으로 일하는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'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Iaman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Informant'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보안 검색대를</a:t>
            </a:r>
          </a:p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통과하던 도중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승인되지 않은 저장장치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(USB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및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CD)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검색되었으며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현장에서 즉시 내용물을</a:t>
            </a:r>
          </a:p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확인하였으나 데이터 유출 흔적을 발견할 수 없었기에 추가 조사를 위하여 사내 </a:t>
            </a:r>
            <a:r>
              <a:rPr lang="ko-KR" altLang="en-US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디지털포렌식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팀으로 인계되었습니다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3BBFB8-1181-4E67-B203-D2D289FB1860}"/>
              </a:ext>
            </a:extLst>
          </p:cNvPr>
          <p:cNvSpPr txBox="1"/>
          <p:nvPr/>
        </p:nvSpPr>
        <p:spPr>
          <a:xfrm>
            <a:off x="2438400" y="5527775"/>
            <a:ext cx="731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Mentor</a:t>
            </a:r>
            <a:r>
              <a:rPr lang="ko-KR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Encourage the use of open source tools.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7E84FE-F4DA-4321-B955-BE945FA785A2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11/33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495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431AF3-E7D4-4F66-BDF0-68066C4D3AE9}"/>
              </a:ext>
            </a:extLst>
          </p:cNvPr>
          <p:cNvSpPr txBox="1"/>
          <p:nvPr/>
        </p:nvSpPr>
        <p:spPr>
          <a:xfrm>
            <a:off x="335280" y="1804431"/>
            <a:ext cx="11521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Mentor</a:t>
            </a:r>
            <a:r>
              <a:rPr lang="ko-KR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Encourage the use of open source tools.</a:t>
            </a:r>
          </a:p>
        </p:txBody>
      </p:sp>
      <p:pic>
        <p:nvPicPr>
          <p:cNvPr id="4098" name="Picture 2" descr="Magnet AXIOM 이미지 검색결과">
            <a:extLst>
              <a:ext uri="{FF2B5EF4-FFF2-40B4-BE49-F238E27FC236}">
                <a16:creationId xmlns:a16="http://schemas.microsoft.com/office/drawing/2014/main" id="{6D35329A-242D-41E5-8FB2-A79505B4E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029" y="269534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nCase 이미지 검색결과">
            <a:extLst>
              <a:ext uri="{FF2B5EF4-FFF2-40B4-BE49-F238E27FC236}">
                <a16:creationId xmlns:a16="http://schemas.microsoft.com/office/drawing/2014/main" id="{1489B18E-963F-4017-AACC-339FDB4BF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440" y="3453484"/>
            <a:ext cx="2865120" cy="122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WinHex Icon 이미지 검색결과">
            <a:extLst>
              <a:ext uri="{FF2B5EF4-FFF2-40B4-BE49-F238E27FC236}">
                <a16:creationId xmlns:a16="http://schemas.microsoft.com/office/drawing/2014/main" id="{3201C570-5514-4A6A-BF99-240021CEC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6510" y="311444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십자형 3">
            <a:extLst>
              <a:ext uri="{FF2B5EF4-FFF2-40B4-BE49-F238E27FC236}">
                <a16:creationId xmlns:a16="http://schemas.microsoft.com/office/drawing/2014/main" id="{C1E0EE1E-330E-4D26-84E3-30BDF26E908A}"/>
              </a:ext>
            </a:extLst>
          </p:cNvPr>
          <p:cNvSpPr/>
          <p:nvPr/>
        </p:nvSpPr>
        <p:spPr>
          <a:xfrm rot="2700000">
            <a:off x="1281159" y="2879469"/>
            <a:ext cx="2374942" cy="2374942"/>
          </a:xfrm>
          <a:prstGeom prst="plus">
            <a:avLst>
              <a:gd name="adj" fmla="val 4495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십자형 13">
            <a:extLst>
              <a:ext uri="{FF2B5EF4-FFF2-40B4-BE49-F238E27FC236}">
                <a16:creationId xmlns:a16="http://schemas.microsoft.com/office/drawing/2014/main" id="{A42A480F-95B8-4382-93E8-4D45FC7C8D54}"/>
              </a:ext>
            </a:extLst>
          </p:cNvPr>
          <p:cNvSpPr/>
          <p:nvPr/>
        </p:nvSpPr>
        <p:spPr>
          <a:xfrm rot="2700000">
            <a:off x="4908530" y="2879468"/>
            <a:ext cx="2374942" cy="2374942"/>
          </a:xfrm>
          <a:prstGeom prst="plus">
            <a:avLst>
              <a:gd name="adj" fmla="val 4495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십자형 14">
            <a:extLst>
              <a:ext uri="{FF2B5EF4-FFF2-40B4-BE49-F238E27FC236}">
                <a16:creationId xmlns:a16="http://schemas.microsoft.com/office/drawing/2014/main" id="{E0B6D4F5-A362-4396-80B5-DE1659E75DB3}"/>
              </a:ext>
            </a:extLst>
          </p:cNvPr>
          <p:cNvSpPr/>
          <p:nvPr/>
        </p:nvSpPr>
        <p:spPr>
          <a:xfrm rot="2700000">
            <a:off x="8671539" y="2879467"/>
            <a:ext cx="2374942" cy="2374942"/>
          </a:xfrm>
          <a:prstGeom prst="plus">
            <a:avLst>
              <a:gd name="adj" fmla="val 4495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24BAD3-F1A9-4714-8EE0-7C27300118B2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1833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431AF3-E7D4-4F66-BDF0-68066C4D3AE9}"/>
              </a:ext>
            </a:extLst>
          </p:cNvPr>
          <p:cNvSpPr txBox="1"/>
          <p:nvPr/>
        </p:nvSpPr>
        <p:spPr>
          <a:xfrm>
            <a:off x="335280" y="1804431"/>
            <a:ext cx="11521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Mentor</a:t>
            </a:r>
            <a:r>
              <a:rPr lang="ko-KR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Encourage the use of open source tools.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8FDF65-7A99-4E08-A7E0-4E7CF2DF5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0" y="2521286"/>
            <a:ext cx="9652000" cy="33398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B0C249A-DBE9-427A-96CA-F4004D7AC9F6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3866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5D91C7D-A68E-458A-A7D6-5A46C42C9FBA}"/>
              </a:ext>
            </a:extLst>
          </p:cNvPr>
          <p:cNvGrpSpPr/>
          <p:nvPr/>
        </p:nvGrpSpPr>
        <p:grpSpPr>
          <a:xfrm>
            <a:off x="1772714" y="2374475"/>
            <a:ext cx="8646572" cy="1691723"/>
            <a:chOff x="2048104" y="2583139"/>
            <a:chExt cx="8646572" cy="169172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053094BD-B917-4E74-B8A4-364F6014C617}"/>
                </a:ext>
              </a:extLst>
            </p:cNvPr>
            <p:cNvGrpSpPr/>
            <p:nvPr/>
          </p:nvGrpSpPr>
          <p:grpSpPr>
            <a:xfrm>
              <a:off x="2048104" y="2583139"/>
              <a:ext cx="1901546" cy="1691723"/>
              <a:chOff x="5210203" y="2580640"/>
              <a:chExt cx="1901546" cy="1691723"/>
            </a:xfrm>
          </p:grpSpPr>
          <p:pic>
            <p:nvPicPr>
              <p:cNvPr id="9" name="그래픽 8" descr="USB 스틱 단색으로 채워진">
                <a:extLst>
                  <a:ext uri="{FF2B5EF4-FFF2-40B4-BE49-F238E27FC236}">
                    <a16:creationId xmlns:a16="http://schemas.microsoft.com/office/drawing/2014/main" id="{96F9E6ED-5EA4-421C-8B46-2205D936F8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410201" y="2580640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F829442-386B-4D43-98EE-8190F62D204F}"/>
                  </a:ext>
                </a:extLst>
              </p:cNvPr>
              <p:cNvSpPr txBox="1"/>
              <p:nvPr/>
            </p:nvSpPr>
            <p:spPr>
              <a:xfrm>
                <a:off x="6096000" y="3266440"/>
                <a:ext cx="101574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0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x2</a:t>
                </a:r>
                <a:endParaRPr lang="ko-KR" altLang="en-US" sz="4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BF1DBEA-4800-42E6-9F98-01CFA28E16C2}"/>
                  </a:ext>
                </a:extLst>
              </p:cNvPr>
              <p:cNvSpPr txBox="1"/>
              <p:nvPr/>
            </p:nvSpPr>
            <p:spPr>
              <a:xfrm>
                <a:off x="5210203" y="3872253"/>
                <a:ext cx="177159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USB Image</a:t>
                </a:r>
                <a:endPara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B2A4D60-33D7-4929-A030-4FAD412AEE07}"/>
                </a:ext>
              </a:extLst>
            </p:cNvPr>
            <p:cNvGrpSpPr/>
            <p:nvPr/>
          </p:nvGrpSpPr>
          <p:grpSpPr>
            <a:xfrm>
              <a:off x="5550569" y="2583139"/>
              <a:ext cx="1771594" cy="1691723"/>
              <a:chOff x="8926285" y="2580640"/>
              <a:chExt cx="1771594" cy="1691723"/>
            </a:xfrm>
          </p:grpSpPr>
          <p:pic>
            <p:nvPicPr>
              <p:cNvPr id="13" name="그래픽 12" descr="광 디스크 단색으로 채워진">
                <a:extLst>
                  <a:ext uri="{FF2B5EF4-FFF2-40B4-BE49-F238E27FC236}">
                    <a16:creationId xmlns:a16="http://schemas.microsoft.com/office/drawing/2014/main" id="{48D19CFF-4E6F-431D-8709-BADC5AACAE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126283" y="2580640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B7DDC56-98D9-4D20-9563-F538C499D764}"/>
                  </a:ext>
                </a:extLst>
              </p:cNvPr>
              <p:cNvSpPr txBox="1"/>
              <p:nvPr/>
            </p:nvSpPr>
            <p:spPr>
              <a:xfrm>
                <a:off x="8926285" y="3872253"/>
                <a:ext cx="177159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CD Image</a:t>
                </a:r>
                <a:endPara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AFA25487-ACF4-4EBB-815B-89F66D1D5C19}"/>
                </a:ext>
              </a:extLst>
            </p:cNvPr>
            <p:cNvGrpSpPr/>
            <p:nvPr/>
          </p:nvGrpSpPr>
          <p:grpSpPr>
            <a:xfrm>
              <a:off x="8923082" y="2583139"/>
              <a:ext cx="1771594" cy="1691723"/>
              <a:chOff x="1494121" y="2580640"/>
              <a:chExt cx="1771594" cy="1691723"/>
            </a:xfrm>
          </p:grpSpPr>
          <p:pic>
            <p:nvPicPr>
              <p:cNvPr id="21" name="그래픽 20" descr="컴퓨터 단색으로 채워진">
                <a:extLst>
                  <a:ext uri="{FF2B5EF4-FFF2-40B4-BE49-F238E27FC236}">
                    <a16:creationId xmlns:a16="http://schemas.microsoft.com/office/drawing/2014/main" id="{1AB0DFF4-89C1-4446-9448-6E31418657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694118" y="2580640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262B051-B1DF-4D90-8B45-B763C98A5EC8}"/>
                  </a:ext>
                </a:extLst>
              </p:cNvPr>
              <p:cNvSpPr txBox="1"/>
              <p:nvPr/>
            </p:nvSpPr>
            <p:spPr>
              <a:xfrm>
                <a:off x="1494121" y="3872253"/>
                <a:ext cx="177159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PC Image</a:t>
                </a:r>
                <a:endPara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</p:grpSp>
      </p:grp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5EEB3EBD-EDF0-46EB-89D9-B969E457EB40}"/>
              </a:ext>
            </a:extLst>
          </p:cNvPr>
          <p:cNvSpPr/>
          <p:nvPr/>
        </p:nvSpPr>
        <p:spPr>
          <a:xfrm>
            <a:off x="3773877" y="3051059"/>
            <a:ext cx="1371600" cy="338554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04B10B66-D786-4AE0-AA99-B03557BE08BC}"/>
              </a:ext>
            </a:extLst>
          </p:cNvPr>
          <p:cNvSpPr/>
          <p:nvPr/>
        </p:nvSpPr>
        <p:spPr>
          <a:xfrm>
            <a:off x="7165704" y="3051059"/>
            <a:ext cx="1371600" cy="338554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E2CDCB-B292-4521-B85E-51E02C3C3B4D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316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29F24E9-9809-4E07-B488-FB2246BEC639}"/>
              </a:ext>
            </a:extLst>
          </p:cNvPr>
          <p:cNvGrpSpPr/>
          <p:nvPr/>
        </p:nvGrpSpPr>
        <p:grpSpPr>
          <a:xfrm>
            <a:off x="1772714" y="2374475"/>
            <a:ext cx="1901546" cy="1691723"/>
            <a:chOff x="5210203" y="2580640"/>
            <a:chExt cx="1901546" cy="1691723"/>
          </a:xfrm>
        </p:grpSpPr>
        <p:pic>
          <p:nvPicPr>
            <p:cNvPr id="14" name="그래픽 13" descr="USB 스틱 단색으로 채워진">
              <a:extLst>
                <a:ext uri="{FF2B5EF4-FFF2-40B4-BE49-F238E27FC236}">
                  <a16:creationId xmlns:a16="http://schemas.microsoft.com/office/drawing/2014/main" id="{50BF9723-6491-4549-BDD4-6579D6C34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410201" y="2580640"/>
              <a:ext cx="1371600" cy="13716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457A38B-790B-4983-8642-A26E7E7D4786}"/>
                </a:ext>
              </a:extLst>
            </p:cNvPr>
            <p:cNvSpPr txBox="1"/>
            <p:nvPr/>
          </p:nvSpPr>
          <p:spPr>
            <a:xfrm>
              <a:off x="6096000" y="3266440"/>
              <a:ext cx="10157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srgbClr val="C0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x2</a:t>
              </a:r>
              <a:endParaRPr lang="ko-KR" altLang="en-US" sz="4000" dirty="0">
                <a:solidFill>
                  <a:srgbClr val="C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3E60A98-56E1-46CA-9DCE-81531A41650B}"/>
                </a:ext>
              </a:extLst>
            </p:cNvPr>
            <p:cNvSpPr txBox="1"/>
            <p:nvPr/>
          </p:nvSpPr>
          <p:spPr>
            <a:xfrm>
              <a:off x="5210203" y="3872253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C0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USB Image</a:t>
              </a:r>
              <a:endParaRPr lang="ko-KR" altLang="en-US" sz="2000" dirty="0">
                <a:solidFill>
                  <a:srgbClr val="C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C9A96FB-D1D1-4DF0-ABBE-99CBC18721C9}"/>
              </a:ext>
            </a:extLst>
          </p:cNvPr>
          <p:cNvGrpSpPr/>
          <p:nvPr/>
        </p:nvGrpSpPr>
        <p:grpSpPr>
          <a:xfrm>
            <a:off x="5275179" y="2374475"/>
            <a:ext cx="1771594" cy="1691723"/>
            <a:chOff x="8926285" y="2580640"/>
            <a:chExt cx="1771594" cy="1691723"/>
          </a:xfrm>
        </p:grpSpPr>
        <p:pic>
          <p:nvPicPr>
            <p:cNvPr id="12" name="그래픽 11" descr="광 디스크 단색으로 채워진">
              <a:extLst>
                <a:ext uri="{FF2B5EF4-FFF2-40B4-BE49-F238E27FC236}">
                  <a16:creationId xmlns:a16="http://schemas.microsoft.com/office/drawing/2014/main" id="{268F8BAF-9038-4280-9019-A3751BCB3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126283" y="2580640"/>
              <a:ext cx="1371600" cy="13716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5F8D2F-8C71-4E8D-AABC-914690495E9E}"/>
                </a:ext>
              </a:extLst>
            </p:cNvPr>
            <p:cNvSpPr txBox="1"/>
            <p:nvPr/>
          </p:nvSpPr>
          <p:spPr>
            <a:xfrm>
              <a:off x="8926285" y="3872253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C0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CD Image</a:t>
              </a:r>
              <a:endParaRPr lang="ko-KR" altLang="en-US" sz="2000" dirty="0">
                <a:solidFill>
                  <a:srgbClr val="C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596335B-29E0-4253-A86F-33B689159466}"/>
              </a:ext>
            </a:extLst>
          </p:cNvPr>
          <p:cNvGrpSpPr/>
          <p:nvPr/>
        </p:nvGrpSpPr>
        <p:grpSpPr>
          <a:xfrm>
            <a:off x="8647692" y="2374475"/>
            <a:ext cx="1771594" cy="1691723"/>
            <a:chOff x="1494121" y="2580640"/>
            <a:chExt cx="1771594" cy="1691723"/>
          </a:xfrm>
        </p:grpSpPr>
        <p:pic>
          <p:nvPicPr>
            <p:cNvPr id="10" name="그래픽 9" descr="컴퓨터 단색으로 채워진">
              <a:extLst>
                <a:ext uri="{FF2B5EF4-FFF2-40B4-BE49-F238E27FC236}">
                  <a16:creationId xmlns:a16="http://schemas.microsoft.com/office/drawing/2014/main" id="{DE0823AE-4C09-4A30-ABE6-E94921798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94118" y="2580640"/>
              <a:ext cx="1371600" cy="13716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4386330-0D63-4728-AB2B-2638F30A91CA}"/>
                </a:ext>
              </a:extLst>
            </p:cNvPr>
            <p:cNvSpPr txBox="1"/>
            <p:nvPr/>
          </p:nvSpPr>
          <p:spPr>
            <a:xfrm>
              <a:off x="1494121" y="3872253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PC Image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D2BC04AA-7D45-456C-B04C-345B9425D2C1}"/>
              </a:ext>
            </a:extLst>
          </p:cNvPr>
          <p:cNvSpPr/>
          <p:nvPr/>
        </p:nvSpPr>
        <p:spPr>
          <a:xfrm>
            <a:off x="3773877" y="3051059"/>
            <a:ext cx="1371600" cy="338554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3A6EB032-AC60-4D64-8922-E2517759021F}"/>
              </a:ext>
            </a:extLst>
          </p:cNvPr>
          <p:cNvSpPr/>
          <p:nvPr/>
        </p:nvSpPr>
        <p:spPr>
          <a:xfrm>
            <a:off x="7165704" y="3051059"/>
            <a:ext cx="1371600" cy="338554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CF54D1F-242B-49DC-9C94-1B54E87459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2213" y="4203566"/>
            <a:ext cx="5197526" cy="25160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652C414-46DB-4A09-993E-49721B7FA3A5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15/33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314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596335B-29E0-4253-A86F-33B689159466}"/>
              </a:ext>
            </a:extLst>
          </p:cNvPr>
          <p:cNvGrpSpPr/>
          <p:nvPr/>
        </p:nvGrpSpPr>
        <p:grpSpPr>
          <a:xfrm>
            <a:off x="1052886" y="2374475"/>
            <a:ext cx="1771594" cy="1691723"/>
            <a:chOff x="1494121" y="2580640"/>
            <a:chExt cx="1771594" cy="1691723"/>
          </a:xfrm>
        </p:grpSpPr>
        <p:pic>
          <p:nvPicPr>
            <p:cNvPr id="10" name="그래픽 9" descr="컴퓨터 단색으로 채워진">
              <a:extLst>
                <a:ext uri="{FF2B5EF4-FFF2-40B4-BE49-F238E27FC236}">
                  <a16:creationId xmlns:a16="http://schemas.microsoft.com/office/drawing/2014/main" id="{DE0823AE-4C09-4A30-ABE6-E94921798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694118" y="2580640"/>
              <a:ext cx="1371600" cy="13716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4386330-0D63-4728-AB2B-2638F30A91CA}"/>
                </a:ext>
              </a:extLst>
            </p:cNvPr>
            <p:cNvSpPr txBox="1"/>
            <p:nvPr/>
          </p:nvSpPr>
          <p:spPr>
            <a:xfrm>
              <a:off x="1494121" y="3872253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PC Image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117745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67FFFC6C-399F-4A7D-93A4-C4C25B7B7DC9}"/>
              </a:ext>
            </a:extLst>
          </p:cNvPr>
          <p:cNvSpPr/>
          <p:nvPr/>
        </p:nvSpPr>
        <p:spPr>
          <a:xfrm>
            <a:off x="2899612" y="3051059"/>
            <a:ext cx="1371600" cy="338554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5889339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EC14DE5A-3484-40CC-BB9F-3C8F19859D9F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4731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80192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2251786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4C4562F-3480-4A7C-A94E-70F9C501AF6F}"/>
              </a:ext>
            </a:extLst>
          </p:cNvPr>
          <p:cNvSpPr txBox="1"/>
          <p:nvPr/>
        </p:nvSpPr>
        <p:spPr>
          <a:xfrm>
            <a:off x="2251786" y="1619179"/>
            <a:ext cx="8006218" cy="584775"/>
          </a:xfrm>
          <a:prstGeom prst="rect">
            <a:avLst/>
          </a:prstGeom>
          <a:solidFill>
            <a:srgbClr val="FFDE7C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“Tomorrow... Everything will be OK...”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0D0DA6-4DC1-4FC9-8C43-B4ECD7CA9D34}"/>
              </a:ext>
            </a:extLst>
          </p:cNvPr>
          <p:cNvSpPr txBox="1"/>
          <p:nvPr/>
        </p:nvSpPr>
        <p:spPr>
          <a:xfrm>
            <a:off x="2251786" y="2205726"/>
            <a:ext cx="8006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D-1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6386" name="Picture 2" descr="autopsy icon 이미지 검색결과">
            <a:extLst>
              <a:ext uri="{FF2B5EF4-FFF2-40B4-BE49-F238E27FC236}">
                <a16:creationId xmlns:a16="http://schemas.microsoft.com/office/drawing/2014/main" id="{27AAECF8-36DD-49F5-8DFA-BA08341CC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278" y="3006430"/>
            <a:ext cx="15240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317729F-7C4A-43CD-A67A-3C0865ACC035}"/>
              </a:ext>
            </a:extLst>
          </p:cNvPr>
          <p:cNvSpPr txBox="1"/>
          <p:nvPr/>
        </p:nvSpPr>
        <p:spPr>
          <a:xfrm>
            <a:off x="8832481" y="4706285"/>
            <a:ext cx="177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Autopsy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911A9B-8347-4856-B546-3F02086B22C0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17/33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2994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80192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2251786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pic>
        <p:nvPicPr>
          <p:cNvPr id="11266" name="Picture 2" descr="GoogleDrive icon 이미지 검색결과">
            <a:extLst>
              <a:ext uri="{FF2B5EF4-FFF2-40B4-BE49-F238E27FC236}">
                <a16:creationId xmlns:a16="http://schemas.microsoft.com/office/drawing/2014/main" id="{9D663D71-55CC-4E49-8C12-3943EECE5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8292" y="1539185"/>
            <a:ext cx="774210" cy="77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Eraser program icon 이미지 검색결과">
            <a:extLst>
              <a:ext uri="{FF2B5EF4-FFF2-40B4-BE49-F238E27FC236}">
                <a16:creationId xmlns:a16="http://schemas.microsoft.com/office/drawing/2014/main" id="{4052A906-B5D3-4386-A714-0F9692653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4098" y="1523555"/>
            <a:ext cx="822598" cy="822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CCleaner program icon 이미지 검색결과">
            <a:extLst>
              <a:ext uri="{FF2B5EF4-FFF2-40B4-BE49-F238E27FC236}">
                <a16:creationId xmlns:a16="http://schemas.microsoft.com/office/drawing/2014/main" id="{7A3D65CF-8553-4621-A648-4E373E632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163" y="1531620"/>
            <a:ext cx="806468" cy="806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chrome icon 이미지 검색결과">
            <a:extLst>
              <a:ext uri="{FF2B5EF4-FFF2-40B4-BE49-F238E27FC236}">
                <a16:creationId xmlns:a16="http://schemas.microsoft.com/office/drawing/2014/main" id="{AAAE2A97-0369-41DF-B2BE-65D90304D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1786" y="1349886"/>
            <a:ext cx="1087120" cy="1087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autopsy icon 이미지 검색결과">
            <a:extLst>
              <a:ext uri="{FF2B5EF4-FFF2-40B4-BE49-F238E27FC236}">
                <a16:creationId xmlns:a16="http://schemas.microsoft.com/office/drawing/2014/main" id="{BFA6921C-C22E-4AB9-A48F-E2F42A9BD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278" y="3006430"/>
            <a:ext cx="15240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253DE6C-B9C1-436D-B4D6-1C43AC945F5A}"/>
              </a:ext>
            </a:extLst>
          </p:cNvPr>
          <p:cNvSpPr txBox="1"/>
          <p:nvPr/>
        </p:nvSpPr>
        <p:spPr>
          <a:xfrm>
            <a:off x="8832481" y="4706285"/>
            <a:ext cx="177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Autopsy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3F217D-21ED-439C-8EE4-F84589E0A68E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18/33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167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80192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2251786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pic>
        <p:nvPicPr>
          <p:cNvPr id="11266" name="Picture 2" descr="GoogleDrive icon 이미지 검색결과">
            <a:extLst>
              <a:ext uri="{FF2B5EF4-FFF2-40B4-BE49-F238E27FC236}">
                <a16:creationId xmlns:a16="http://schemas.microsoft.com/office/drawing/2014/main" id="{9D663D71-55CC-4E49-8C12-3943EECE5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0229" y="1499917"/>
            <a:ext cx="858318" cy="858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Eraser program icon 이미지 검색결과">
            <a:extLst>
              <a:ext uri="{FF2B5EF4-FFF2-40B4-BE49-F238E27FC236}">
                <a16:creationId xmlns:a16="http://schemas.microsoft.com/office/drawing/2014/main" id="{4052A906-B5D3-4386-A714-0F9692653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870" y="1478873"/>
            <a:ext cx="911962" cy="911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CCleaner program icon 이미지 검색결과">
            <a:extLst>
              <a:ext uri="{FF2B5EF4-FFF2-40B4-BE49-F238E27FC236}">
                <a16:creationId xmlns:a16="http://schemas.microsoft.com/office/drawing/2014/main" id="{7A3D65CF-8553-4621-A648-4E373E632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155" y="1487814"/>
            <a:ext cx="894080" cy="89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chrome icon 이미지 검색결과">
            <a:extLst>
              <a:ext uri="{FF2B5EF4-FFF2-40B4-BE49-F238E27FC236}">
                <a16:creationId xmlns:a16="http://schemas.microsoft.com/office/drawing/2014/main" id="{AAAE2A97-0369-41DF-B2BE-65D90304D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1786" y="1349886"/>
            <a:ext cx="1087120" cy="1087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ACA6AF1-DF2B-481E-8A71-52EF5D907C41}"/>
              </a:ext>
            </a:extLst>
          </p:cNvPr>
          <p:cNvSpPr txBox="1"/>
          <p:nvPr/>
        </p:nvSpPr>
        <p:spPr>
          <a:xfrm>
            <a:off x="3556684" y="2210415"/>
            <a:ext cx="142540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GoogleDrive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20E121-B9F8-4593-AD8D-CAA4FC717921}"/>
              </a:ext>
            </a:extLst>
          </p:cNvPr>
          <p:cNvSpPr txBox="1"/>
          <p:nvPr/>
        </p:nvSpPr>
        <p:spPr>
          <a:xfrm>
            <a:off x="4937086" y="2210415"/>
            <a:ext cx="142540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Eraser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CFEA80-09CF-42CC-94AC-BD950ABD10C5}"/>
              </a:ext>
            </a:extLst>
          </p:cNvPr>
          <p:cNvSpPr txBox="1"/>
          <p:nvPr/>
        </p:nvSpPr>
        <p:spPr>
          <a:xfrm>
            <a:off x="6399045" y="2210415"/>
            <a:ext cx="142540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Ccleaner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2" name="Picture 2" descr="autopsy icon 이미지 검색결과">
            <a:extLst>
              <a:ext uri="{FF2B5EF4-FFF2-40B4-BE49-F238E27FC236}">
                <a16:creationId xmlns:a16="http://schemas.microsoft.com/office/drawing/2014/main" id="{AAED64C6-5CC3-411E-B1E7-7B8B25E25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278" y="3006430"/>
            <a:ext cx="15240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5457483-7D88-47AF-A6D4-4240C8E9AA5B}"/>
              </a:ext>
            </a:extLst>
          </p:cNvPr>
          <p:cNvSpPr txBox="1"/>
          <p:nvPr/>
        </p:nvSpPr>
        <p:spPr>
          <a:xfrm>
            <a:off x="8832481" y="4706285"/>
            <a:ext cx="177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Autopsy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A7AC77-4FE2-4A53-8F29-F26E409F4751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19/33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717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INDEX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B2B8C0-7CB1-48A4-BCE3-110A83070008}"/>
              </a:ext>
            </a:extLst>
          </p:cNvPr>
          <p:cNvSpPr txBox="1"/>
          <p:nvPr/>
        </p:nvSpPr>
        <p:spPr>
          <a:xfrm>
            <a:off x="1135776" y="1574113"/>
            <a:ext cx="6543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+</a:t>
            </a:r>
            <a:r>
              <a:rPr lang="ko-KR" altLang="en-US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4000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en-US" altLang="ko-KR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+ Process</a:t>
            </a:r>
          </a:p>
          <a:p>
            <a:endParaRPr lang="en-US" altLang="ko-KR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+ Result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4676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80192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2251786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0CBF368-ACE2-4925-85E6-8FA3EBA313B3}"/>
              </a:ext>
            </a:extLst>
          </p:cNvPr>
          <p:cNvSpPr txBox="1"/>
          <p:nvPr/>
        </p:nvSpPr>
        <p:spPr>
          <a:xfrm>
            <a:off x="2251786" y="1619179"/>
            <a:ext cx="5293360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Secret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래픽 5" descr="돋보기 단색으로 채워진">
            <a:extLst>
              <a:ext uri="{FF2B5EF4-FFF2-40B4-BE49-F238E27FC236}">
                <a16:creationId xmlns:a16="http://schemas.microsoft.com/office/drawing/2014/main" id="{2A92FE38-B2AF-4822-8E58-B2ADACD01F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22129" y="1653970"/>
            <a:ext cx="515192" cy="515192"/>
          </a:xfrm>
          <a:prstGeom prst="rect">
            <a:avLst/>
          </a:prstGeom>
        </p:spPr>
      </p:pic>
      <p:pic>
        <p:nvPicPr>
          <p:cNvPr id="24" name="Picture 2" descr="autopsy icon 이미지 검색결과">
            <a:extLst>
              <a:ext uri="{FF2B5EF4-FFF2-40B4-BE49-F238E27FC236}">
                <a16:creationId xmlns:a16="http://schemas.microsoft.com/office/drawing/2014/main" id="{227CF66C-B398-4742-9088-9B1985832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278" y="3006430"/>
            <a:ext cx="15240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4FFEB5B-C250-4FD0-BE03-FC08AB1D1AB7}"/>
              </a:ext>
            </a:extLst>
          </p:cNvPr>
          <p:cNvSpPr txBox="1"/>
          <p:nvPr/>
        </p:nvSpPr>
        <p:spPr>
          <a:xfrm>
            <a:off x="8832481" y="4706285"/>
            <a:ext cx="177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Autopsy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EE016D-1644-49AA-A0F2-590ED165DC73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2856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80192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2251786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pic>
        <p:nvPicPr>
          <p:cNvPr id="4" name="그래픽 3" descr="형사 남성 단색으로 채워진">
            <a:extLst>
              <a:ext uri="{FF2B5EF4-FFF2-40B4-BE49-F238E27FC236}">
                <a16:creationId xmlns:a16="http://schemas.microsoft.com/office/drawing/2014/main" id="{EF21F17F-1E54-4F41-BEB7-8254A16D4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71687" y="1466312"/>
            <a:ext cx="914400" cy="914400"/>
          </a:xfrm>
          <a:prstGeom prst="rect">
            <a:avLst/>
          </a:prstGeom>
        </p:spPr>
      </p:pic>
      <p:pic>
        <p:nvPicPr>
          <p:cNvPr id="7" name="그래픽 6" descr="남성 사무직 근로자 단색으로 채워진">
            <a:extLst>
              <a:ext uri="{FF2B5EF4-FFF2-40B4-BE49-F238E27FC236}">
                <a16:creationId xmlns:a16="http://schemas.microsoft.com/office/drawing/2014/main" id="{9D6DB5AA-12D6-42FE-8492-E67F818FD0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10845" y="1466312"/>
            <a:ext cx="914400" cy="914400"/>
          </a:xfrm>
          <a:prstGeom prst="rect">
            <a:avLst/>
          </a:prstGeom>
        </p:spPr>
      </p:pic>
      <p:pic>
        <p:nvPicPr>
          <p:cNvPr id="10" name="그래픽 9" descr="전자 메일 단색으로 채워진">
            <a:extLst>
              <a:ext uri="{FF2B5EF4-FFF2-40B4-BE49-F238E27FC236}">
                <a16:creationId xmlns:a16="http://schemas.microsoft.com/office/drawing/2014/main" id="{FDDB9C5B-4B6C-4D8E-8995-90791F1D0B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79687" y="1649192"/>
            <a:ext cx="548640" cy="54864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5A19F14-9281-4357-A806-BA5700F6C189}"/>
              </a:ext>
            </a:extLst>
          </p:cNvPr>
          <p:cNvSpPr txBox="1"/>
          <p:nvPr/>
        </p:nvSpPr>
        <p:spPr>
          <a:xfrm>
            <a:off x="2105534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spy.conspirator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145DD7-C6D5-46F8-87C3-097FAB19499A}"/>
              </a:ext>
            </a:extLst>
          </p:cNvPr>
          <p:cNvSpPr txBox="1"/>
          <p:nvPr/>
        </p:nvSpPr>
        <p:spPr>
          <a:xfrm>
            <a:off x="5844692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iaman.informant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3DFED9-CDE2-49AF-8DE2-FDCA3574CA4D}"/>
              </a:ext>
            </a:extLst>
          </p:cNvPr>
          <p:cNvSpPr txBox="1"/>
          <p:nvPr/>
        </p:nvSpPr>
        <p:spPr>
          <a:xfrm>
            <a:off x="8832481" y="4706285"/>
            <a:ext cx="177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XstReader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2833D08B-EAD1-4CB4-AB35-B26A92E6E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4090" y="3043356"/>
            <a:ext cx="1608376" cy="160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31DF2B9-3DDE-4461-88EC-3DAE670D7F3D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21/33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562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4.07407E-6 C -2.08333E-7 0.00186 0.02695 0.00348 0.06003 0.00348 C 0.09896 0.00348 0.11302 0.00162 0.11901 0.0007 L 0.125 -0.00092 C 0.13099 -0.00185 0.14596 -0.00347 0.18997 -0.00347 C 0.21797 -0.00347 0.25 -0.00208 0.25 -4.07407E-6 C 0.25 0.00186 0.21797 0.00348 0.18997 0.00348 C 0.14596 0.00348 0.13099 0.00162 0.125 0.0007 L 0.11901 -0.00092 C 0.11302 -0.00185 0.09896 -0.00347 0.06003 -0.00347 C 0.02695 -0.00347 -2.08333E-7 -0.00208 -2.08333E-7 -4.07407E-6 Z " pathEditMode="relative" rAng="0" ptsTypes="AAAAAAAAAAA">
                                      <p:cBhvr>
                                        <p:cTn id="16" dur="4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73F6592-FBFD-4FA0-A61A-B2325DDC1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496" y="3179762"/>
            <a:ext cx="1335564" cy="133556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80192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2251786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63DFED9-CDE2-49AF-8DE2-FDCA3574CA4D}"/>
              </a:ext>
            </a:extLst>
          </p:cNvPr>
          <p:cNvSpPr txBox="1"/>
          <p:nvPr/>
        </p:nvSpPr>
        <p:spPr>
          <a:xfrm>
            <a:off x="8832481" y="4706285"/>
            <a:ext cx="17715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NTFS Log</a:t>
            </a:r>
          </a:p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Tracker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래픽 7" descr="문서 단색으로 채워진">
            <a:extLst>
              <a:ext uri="{FF2B5EF4-FFF2-40B4-BE49-F238E27FC236}">
                <a16:creationId xmlns:a16="http://schemas.microsoft.com/office/drawing/2014/main" id="{4C5A1340-261E-4B77-9B61-91A2B95FFF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4340" y="1526819"/>
            <a:ext cx="689292" cy="68929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E7C3C0F-6340-485A-9B8B-5A89909A2BE4}"/>
              </a:ext>
            </a:extLst>
          </p:cNvPr>
          <p:cNvSpPr txBox="1"/>
          <p:nvPr/>
        </p:nvSpPr>
        <p:spPr>
          <a:xfrm>
            <a:off x="1785633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$</a:t>
            </a:r>
            <a:r>
              <a:rPr lang="en-US" altLang="ko-KR" sz="1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LogFile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4" name="그래픽 33" descr="문서 단색으로 채워진">
            <a:extLst>
              <a:ext uri="{FF2B5EF4-FFF2-40B4-BE49-F238E27FC236}">
                <a16:creationId xmlns:a16="http://schemas.microsoft.com/office/drawing/2014/main" id="{CD2901FB-C612-4BE5-A8E7-A4C4023FA2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20770" y="1526819"/>
            <a:ext cx="689292" cy="68929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5AF331A-5746-4068-B41C-7F8C5097089C}"/>
              </a:ext>
            </a:extLst>
          </p:cNvPr>
          <p:cNvSpPr txBox="1"/>
          <p:nvPr/>
        </p:nvSpPr>
        <p:spPr>
          <a:xfrm>
            <a:off x="2942063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$</a:t>
            </a:r>
            <a:r>
              <a:rPr lang="en-US" altLang="ko-KR" sz="1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UsnJrnl</a:t>
            </a: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_$J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6" name="그래픽 35" descr="문서 단색으로 채워진">
            <a:extLst>
              <a:ext uri="{FF2B5EF4-FFF2-40B4-BE49-F238E27FC236}">
                <a16:creationId xmlns:a16="http://schemas.microsoft.com/office/drawing/2014/main" id="{C4288E5B-41EE-4F55-A9B4-E85EE0DD30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77199" y="1526819"/>
            <a:ext cx="689292" cy="689292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32BA3C1-5F6A-48C2-8619-C3ADD903BAF0}"/>
              </a:ext>
            </a:extLst>
          </p:cNvPr>
          <p:cNvSpPr txBox="1"/>
          <p:nvPr/>
        </p:nvSpPr>
        <p:spPr>
          <a:xfrm>
            <a:off x="4098492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$MFT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6" name="그래픽 15" descr="댓글 화나요 단색으로 채워진">
            <a:extLst>
              <a:ext uri="{FF2B5EF4-FFF2-40B4-BE49-F238E27FC236}">
                <a16:creationId xmlns:a16="http://schemas.microsoft.com/office/drawing/2014/main" id="{5DC02D37-7E53-4D1C-9429-D362E1FD2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51780" y="811026"/>
            <a:ext cx="914400" cy="914400"/>
          </a:xfrm>
          <a:prstGeom prst="rect">
            <a:avLst/>
          </a:prstGeom>
        </p:spPr>
      </p:pic>
      <p:pic>
        <p:nvPicPr>
          <p:cNvPr id="40" name="그래픽 39" descr="디스크 단색으로 채워진">
            <a:extLst>
              <a:ext uri="{FF2B5EF4-FFF2-40B4-BE49-F238E27FC236}">
                <a16:creationId xmlns:a16="http://schemas.microsoft.com/office/drawing/2014/main" id="{00F2F473-134A-4B97-9445-7BA7AB2C37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45198" y="1475930"/>
            <a:ext cx="914400" cy="91440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1CAE9BC-1D3E-4C3A-9E3C-1F330A1C70B7}"/>
              </a:ext>
            </a:extLst>
          </p:cNvPr>
          <p:cNvSpPr txBox="1"/>
          <p:nvPr/>
        </p:nvSpPr>
        <p:spPr>
          <a:xfrm>
            <a:off x="6232037" y="998889"/>
            <a:ext cx="965002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Deleted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14AD19-B279-4B66-871C-5DA79AD91F73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22/33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6896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73F6592-FBFD-4FA0-A61A-B2325DDC1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496" y="3179762"/>
            <a:ext cx="1335564" cy="133556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80192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2251786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63DFED9-CDE2-49AF-8DE2-FDCA3574CA4D}"/>
              </a:ext>
            </a:extLst>
          </p:cNvPr>
          <p:cNvSpPr txBox="1"/>
          <p:nvPr/>
        </p:nvSpPr>
        <p:spPr>
          <a:xfrm>
            <a:off x="8832481" y="4706285"/>
            <a:ext cx="17715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NTFS Log</a:t>
            </a:r>
          </a:p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Tracker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래픽 7" descr="문서 단색으로 채워진">
            <a:extLst>
              <a:ext uri="{FF2B5EF4-FFF2-40B4-BE49-F238E27FC236}">
                <a16:creationId xmlns:a16="http://schemas.microsoft.com/office/drawing/2014/main" id="{4C5A1340-261E-4B77-9B61-91A2B95FFF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4340" y="1526819"/>
            <a:ext cx="689292" cy="68929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E7C3C0F-6340-485A-9B8B-5A89909A2BE4}"/>
              </a:ext>
            </a:extLst>
          </p:cNvPr>
          <p:cNvSpPr txBox="1"/>
          <p:nvPr/>
        </p:nvSpPr>
        <p:spPr>
          <a:xfrm>
            <a:off x="1785633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$</a:t>
            </a:r>
            <a:r>
              <a:rPr lang="en-US" altLang="ko-KR" sz="1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LogFile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4" name="그래픽 33" descr="문서 단색으로 채워진">
            <a:extLst>
              <a:ext uri="{FF2B5EF4-FFF2-40B4-BE49-F238E27FC236}">
                <a16:creationId xmlns:a16="http://schemas.microsoft.com/office/drawing/2014/main" id="{CD2901FB-C612-4BE5-A8E7-A4C4023FA2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20770" y="1526819"/>
            <a:ext cx="689292" cy="68929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5AF331A-5746-4068-B41C-7F8C5097089C}"/>
              </a:ext>
            </a:extLst>
          </p:cNvPr>
          <p:cNvSpPr txBox="1"/>
          <p:nvPr/>
        </p:nvSpPr>
        <p:spPr>
          <a:xfrm>
            <a:off x="2942063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$</a:t>
            </a:r>
            <a:r>
              <a:rPr lang="en-US" altLang="ko-KR" sz="1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UsnJrnl</a:t>
            </a: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_$J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6" name="그래픽 35" descr="문서 단색으로 채워진">
            <a:extLst>
              <a:ext uri="{FF2B5EF4-FFF2-40B4-BE49-F238E27FC236}">
                <a16:creationId xmlns:a16="http://schemas.microsoft.com/office/drawing/2014/main" id="{C4288E5B-41EE-4F55-A9B4-E85EE0DD30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77199" y="1526819"/>
            <a:ext cx="689292" cy="689292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32BA3C1-5F6A-48C2-8619-C3ADD903BAF0}"/>
              </a:ext>
            </a:extLst>
          </p:cNvPr>
          <p:cNvSpPr txBox="1"/>
          <p:nvPr/>
        </p:nvSpPr>
        <p:spPr>
          <a:xfrm>
            <a:off x="4098492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$MFT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CB7F71-9C52-4E74-B197-1704B1AB5659}"/>
              </a:ext>
            </a:extLst>
          </p:cNvPr>
          <p:cNvSpPr txBox="1"/>
          <p:nvPr/>
        </p:nvSpPr>
        <p:spPr>
          <a:xfrm>
            <a:off x="7226040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사직서 인쇄</a:t>
            </a:r>
          </a:p>
        </p:txBody>
      </p:sp>
      <p:pic>
        <p:nvPicPr>
          <p:cNvPr id="39" name="그래픽 38" descr="프린터 단색으로 채워진">
            <a:extLst>
              <a:ext uri="{FF2B5EF4-FFF2-40B4-BE49-F238E27FC236}">
                <a16:creationId xmlns:a16="http://schemas.microsoft.com/office/drawing/2014/main" id="{DC3CE717-4ACB-4AA8-9D33-4B13530F66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92193" y="1420419"/>
            <a:ext cx="914400" cy="914400"/>
          </a:xfrm>
          <a:prstGeom prst="rect">
            <a:avLst/>
          </a:prstGeom>
        </p:spPr>
      </p:pic>
      <p:pic>
        <p:nvPicPr>
          <p:cNvPr id="42" name="그래픽 41" descr="댓글 화나요 단색으로 채워진">
            <a:extLst>
              <a:ext uri="{FF2B5EF4-FFF2-40B4-BE49-F238E27FC236}">
                <a16:creationId xmlns:a16="http://schemas.microsoft.com/office/drawing/2014/main" id="{A91035A6-334D-4CEB-8CA9-4701B86ADE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51780" y="811026"/>
            <a:ext cx="914400" cy="914400"/>
          </a:xfrm>
          <a:prstGeom prst="rect">
            <a:avLst/>
          </a:prstGeom>
        </p:spPr>
      </p:pic>
      <p:pic>
        <p:nvPicPr>
          <p:cNvPr id="43" name="그래픽 42" descr="디스크 단색으로 채워진">
            <a:extLst>
              <a:ext uri="{FF2B5EF4-FFF2-40B4-BE49-F238E27FC236}">
                <a16:creationId xmlns:a16="http://schemas.microsoft.com/office/drawing/2014/main" id="{CD35AD9A-DA15-4EE7-BC7D-EBE32A82723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945198" y="1475930"/>
            <a:ext cx="914400" cy="9144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3AB66758-7D89-4229-8E0C-090B1ACC1522}"/>
              </a:ext>
            </a:extLst>
          </p:cNvPr>
          <p:cNvSpPr txBox="1"/>
          <p:nvPr/>
        </p:nvSpPr>
        <p:spPr>
          <a:xfrm>
            <a:off x="6232037" y="998889"/>
            <a:ext cx="965002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Deleted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7D10117-668E-4ACB-BC56-78E3E788DBEB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23/33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500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80192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2251786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pic>
        <p:nvPicPr>
          <p:cNvPr id="22" name="Picture 2" descr="autopsy icon 이미지 검색결과">
            <a:extLst>
              <a:ext uri="{FF2B5EF4-FFF2-40B4-BE49-F238E27FC236}">
                <a16:creationId xmlns:a16="http://schemas.microsoft.com/office/drawing/2014/main" id="{D53A8A2C-F843-47D8-8736-5134B62E1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278" y="3006430"/>
            <a:ext cx="15240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E647A1A-399B-4265-9A19-04CDAF4D4D0B}"/>
              </a:ext>
            </a:extLst>
          </p:cNvPr>
          <p:cNvSpPr txBox="1"/>
          <p:nvPr/>
        </p:nvSpPr>
        <p:spPr>
          <a:xfrm>
            <a:off x="8832481" y="4706285"/>
            <a:ext cx="177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Autopsy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5" name="그래픽 24" descr="문서 단색으로 채워진">
            <a:extLst>
              <a:ext uri="{FF2B5EF4-FFF2-40B4-BE49-F238E27FC236}">
                <a16:creationId xmlns:a16="http://schemas.microsoft.com/office/drawing/2014/main" id="{4C886B46-1B67-4330-A8C7-531B3DC2FF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4340" y="1526819"/>
            <a:ext cx="689292" cy="68929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D55691A-A171-4992-AAAD-17099E76E5C8}"/>
              </a:ext>
            </a:extLst>
          </p:cNvPr>
          <p:cNvSpPr txBox="1"/>
          <p:nvPr/>
        </p:nvSpPr>
        <p:spPr>
          <a:xfrm>
            <a:off x="1785633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sync_log.log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1AC205-4BE5-4CFC-9AD6-556A15529CBB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24/33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0432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3F6C3D-9E56-4F2B-B0FE-1C3F2D9AA555}"/>
              </a:ext>
            </a:extLst>
          </p:cNvPr>
          <p:cNvGrpSpPr/>
          <p:nvPr/>
        </p:nvGrpSpPr>
        <p:grpSpPr>
          <a:xfrm>
            <a:off x="480192" y="2586156"/>
            <a:ext cx="1771594" cy="1291613"/>
            <a:chOff x="2954432" y="2882475"/>
            <a:chExt cx="1771594" cy="1291613"/>
          </a:xfrm>
        </p:grpSpPr>
        <p:pic>
          <p:nvPicPr>
            <p:cNvPr id="27" name="그래픽 26" descr="CMD 터미널 단색으로 채워진">
              <a:extLst>
                <a:ext uri="{FF2B5EF4-FFF2-40B4-BE49-F238E27FC236}">
                  <a16:creationId xmlns:a16="http://schemas.microsoft.com/office/drawing/2014/main" id="{BC297FB8-C2C0-420F-A854-D66DAB665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3029" y="2882475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22C6BE-296E-4C0D-9DF8-D9D3C41A566B}"/>
                </a:ext>
              </a:extLst>
            </p:cNvPr>
            <p:cNvSpPr txBox="1"/>
            <p:nvPr/>
          </p:nvSpPr>
          <p:spPr>
            <a:xfrm>
              <a:off x="2954432" y="3773978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Prefetch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6D21D7-D5D0-4AB6-A52E-03DC21B64630}"/>
              </a:ext>
            </a:extLst>
          </p:cNvPr>
          <p:cNvGrpSpPr/>
          <p:nvPr/>
        </p:nvGrpSpPr>
        <p:grpSpPr>
          <a:xfrm>
            <a:off x="2251786" y="2672080"/>
            <a:ext cx="5293360" cy="2580640"/>
            <a:chOff x="6096000" y="2702560"/>
            <a:chExt cx="5293360" cy="258064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FDDB6CA-DF47-44B2-A162-2A89AED8D2AB}"/>
                </a:ext>
              </a:extLst>
            </p:cNvPr>
            <p:cNvSpPr/>
            <p:nvPr/>
          </p:nvSpPr>
          <p:spPr>
            <a:xfrm>
              <a:off x="6096000" y="2702560"/>
              <a:ext cx="5293360" cy="258064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72A4B0-A3C7-4F62-9299-9471A9F008F7}"/>
                </a:ext>
              </a:extLst>
            </p:cNvPr>
            <p:cNvSpPr txBox="1"/>
            <p:nvPr/>
          </p:nvSpPr>
          <p:spPr>
            <a:xfrm>
              <a:off x="6317936" y="2774690"/>
              <a:ext cx="4282956" cy="236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StikyNote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Chrome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SearchIndexer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Outlook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Eraser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5435419-8194-4416-854F-FB21994040B1}"/>
                </a:ext>
              </a:extLst>
            </p:cNvPr>
            <p:cNvSpPr txBox="1"/>
            <p:nvPr/>
          </p:nvSpPr>
          <p:spPr>
            <a:xfrm>
              <a:off x="8704249" y="2774690"/>
              <a:ext cx="2577286" cy="190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Ccleaner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rgbClr val="0046C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GoogleDrive</a:t>
              </a:r>
              <a:endParaRPr lang="en-US" altLang="ko-KR" sz="2000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InternetExplorer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Word</a:t>
              </a:r>
              <a:endParaRPr lang="ko-KR" altLang="en-US" sz="2000" dirty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pic>
        <p:nvPicPr>
          <p:cNvPr id="22" name="Picture 2" descr="autopsy icon 이미지 검색결과">
            <a:extLst>
              <a:ext uri="{FF2B5EF4-FFF2-40B4-BE49-F238E27FC236}">
                <a16:creationId xmlns:a16="http://schemas.microsoft.com/office/drawing/2014/main" id="{D53A8A2C-F843-47D8-8736-5134B62E1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0879" y="3006430"/>
            <a:ext cx="15240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E647A1A-399B-4265-9A19-04CDAF4D4D0B}"/>
              </a:ext>
            </a:extLst>
          </p:cNvPr>
          <p:cNvSpPr txBox="1"/>
          <p:nvPr/>
        </p:nvSpPr>
        <p:spPr>
          <a:xfrm>
            <a:off x="7767082" y="4706285"/>
            <a:ext cx="177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Autopsy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5" name="그래픽 24" descr="문서 단색으로 채워진">
            <a:extLst>
              <a:ext uri="{FF2B5EF4-FFF2-40B4-BE49-F238E27FC236}">
                <a16:creationId xmlns:a16="http://schemas.microsoft.com/office/drawing/2014/main" id="{4C886B46-1B67-4330-A8C7-531B3DC2FF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4340" y="1526819"/>
            <a:ext cx="689292" cy="68929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D55691A-A171-4992-AAAD-17099E76E5C8}"/>
              </a:ext>
            </a:extLst>
          </p:cNvPr>
          <p:cNvSpPr txBox="1"/>
          <p:nvPr/>
        </p:nvSpPr>
        <p:spPr>
          <a:xfrm>
            <a:off x="1785633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sync_log.log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0BC683-EFDA-4320-9B7B-C78A6DBBD5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10324" y="3230691"/>
            <a:ext cx="1972846" cy="11897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BBD0031-39AA-4A04-876B-B26C1FDE307D}"/>
              </a:ext>
            </a:extLst>
          </p:cNvPr>
          <p:cNvSpPr txBox="1"/>
          <p:nvPr/>
        </p:nvSpPr>
        <p:spPr>
          <a:xfrm>
            <a:off x="9616438" y="4706285"/>
            <a:ext cx="23606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Arsenal Image Mounter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래픽 5" descr="턴테이블 단색으로 채워진">
            <a:extLst>
              <a:ext uri="{FF2B5EF4-FFF2-40B4-BE49-F238E27FC236}">
                <a16:creationId xmlns:a16="http://schemas.microsoft.com/office/drawing/2014/main" id="{CF721D92-CBD3-4D0F-9523-2FF9AB3A6C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753846" y="1443821"/>
            <a:ext cx="914400" cy="9144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E72A6E1-45C0-4C67-AF47-7CAFF024F59B}"/>
              </a:ext>
            </a:extLst>
          </p:cNvPr>
          <p:cNvSpPr txBox="1"/>
          <p:nvPr/>
        </p:nvSpPr>
        <p:spPr>
          <a:xfrm>
            <a:off x="3287693" y="2210415"/>
            <a:ext cx="184670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VSC</a:t>
            </a:r>
            <a:endParaRPr lang="ko-KR" altLang="en-US" sz="1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940A47B-2A43-46A8-A0E3-B97D6D0C05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136" y="1481733"/>
            <a:ext cx="11756124" cy="384944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972754E-D3C5-4F84-8989-BE382938E4F0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25/33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0702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521809-1B41-4A9B-A446-98009F2A3721}"/>
              </a:ext>
            </a:extLst>
          </p:cNvPr>
          <p:cNvGrpSpPr/>
          <p:nvPr/>
        </p:nvGrpSpPr>
        <p:grpSpPr>
          <a:xfrm>
            <a:off x="2824480" y="2667843"/>
            <a:ext cx="6543040" cy="1678116"/>
            <a:chOff x="2824480" y="2667843"/>
            <a:chExt cx="6543040" cy="167811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62409B-10AE-41D9-BFD6-C4234A3B3E75}"/>
                </a:ext>
              </a:extLst>
            </p:cNvPr>
            <p:cNvSpPr txBox="1"/>
            <p:nvPr/>
          </p:nvSpPr>
          <p:spPr>
            <a:xfrm>
              <a:off x="2824480" y="2667843"/>
              <a:ext cx="65430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The judge lacks time to read the reports.</a:t>
              </a:r>
              <a:endParaRPr lang="ko-KR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AD1A4B-7A15-47B9-840B-D9849A2D950D}"/>
                </a:ext>
              </a:extLst>
            </p:cNvPr>
            <p:cNvSpPr txBox="1"/>
            <p:nvPr/>
          </p:nvSpPr>
          <p:spPr>
            <a:xfrm>
              <a:off x="2824480" y="3945849"/>
              <a:ext cx="65430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- </a:t>
              </a:r>
              <a:r>
                <a:rPr lang="ko-KR" altLang="en-US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최원영 </a:t>
              </a:r>
              <a:r>
                <a:rPr lang="en-US" altLang="ko-KR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Mentor -</a:t>
              </a:r>
              <a:endParaRPr lang="ko-KR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687B096-FFCA-4E05-9112-A9CFAA0EB4B0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26/33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856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9B2D644-7DBE-4788-B287-298135045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067" y="181685"/>
            <a:ext cx="7119866" cy="649463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055A6B-2F76-48A1-9FD4-06B425AC1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432" y="2229512"/>
            <a:ext cx="1739328" cy="23989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DA11C0-147E-416E-950E-4FB9E6599736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27/33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543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4055A6B-2F76-48A1-9FD4-06B425AC1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720" y="163919"/>
            <a:ext cx="4734560" cy="653016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9B2D644-7DBE-4788-B287-298135045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6" y="2233455"/>
            <a:ext cx="2621280" cy="239109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1B2A21-AA52-4898-93A9-EDC6F86C2F77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28/33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5190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1F1204D-F223-47B2-87FA-425DE5CC63A5}"/>
              </a:ext>
            </a:extLst>
          </p:cNvPr>
          <p:cNvSpPr txBox="1"/>
          <p:nvPr/>
        </p:nvSpPr>
        <p:spPr>
          <a:xfrm>
            <a:off x="2824480" y="2644170"/>
            <a:ext cx="6543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Result</a:t>
            </a:r>
            <a:endParaRPr lang="ko-KR" altLang="en-US" sz="96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010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1F1204D-F223-47B2-87FA-425DE5CC63A5}"/>
              </a:ext>
            </a:extLst>
          </p:cNvPr>
          <p:cNvSpPr txBox="1"/>
          <p:nvPr/>
        </p:nvSpPr>
        <p:spPr>
          <a:xfrm>
            <a:off x="2824480" y="2644170"/>
            <a:ext cx="6543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96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811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Result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 descr="노트북, 컴퓨터이(가) 표시된 사진&#10;&#10;자동 생성된 설명">
            <a:extLst>
              <a:ext uri="{FF2B5EF4-FFF2-40B4-BE49-F238E27FC236}">
                <a16:creationId xmlns:a16="http://schemas.microsoft.com/office/drawing/2014/main" id="{718CAF06-0724-420A-9EAA-D53305D99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366" y="182880"/>
            <a:ext cx="6197808" cy="64922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513140-1B04-4D52-96B3-852F664AEBEF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30/33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4529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D882612-95EB-4686-8DDF-31EE11625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6238" y="512759"/>
            <a:ext cx="8303124" cy="583248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11DD89A-DB76-4ADE-A419-366607672AF8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50592D-C01E-4551-8F4D-5C80A5FA15AA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9F9AA6-4D0E-4F35-9BB1-AFF2F978CF9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Result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8291B2-D75D-4C97-ACA4-9762332604C4}"/>
              </a:ext>
            </a:extLst>
          </p:cNvPr>
          <p:cNvSpPr txBox="1"/>
          <p:nvPr/>
        </p:nvSpPr>
        <p:spPr>
          <a:xfrm>
            <a:off x="179933" y="3197322"/>
            <a:ext cx="27484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약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20%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관련 있는 항목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B8B564-7429-4AD3-872B-431EB008C3EA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31/33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6230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11DD89A-DB76-4ADE-A419-366607672AF8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50592D-C01E-4551-8F4D-5C80A5FA15AA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9F9AA6-4D0E-4F35-9BB1-AFF2F978CF9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Result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154223-087E-4C90-B87F-E0666FF06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558" y="581025"/>
            <a:ext cx="4010025" cy="56959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6A66990-E9AC-46D6-9497-472AE6F94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556" y="2209112"/>
            <a:ext cx="4775154" cy="24397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00322B-E388-42A1-9913-7B1B9BC9699E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32/33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269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1F1204D-F223-47B2-87FA-425DE5CC63A5}"/>
              </a:ext>
            </a:extLst>
          </p:cNvPr>
          <p:cNvSpPr txBox="1"/>
          <p:nvPr/>
        </p:nvSpPr>
        <p:spPr>
          <a:xfrm>
            <a:off x="2824480" y="2644170"/>
            <a:ext cx="6543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Thankyou</a:t>
            </a:r>
            <a:endParaRPr lang="ko-KR" altLang="en-US" sz="96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1742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CBF17A92-CAD4-4B29-A492-41EDCCF09E9F}"/>
              </a:ext>
            </a:extLst>
          </p:cNvPr>
          <p:cNvGrpSpPr/>
          <p:nvPr/>
        </p:nvGrpSpPr>
        <p:grpSpPr>
          <a:xfrm>
            <a:off x="5569397" y="2784411"/>
            <a:ext cx="1053206" cy="754383"/>
            <a:chOff x="8677364" y="2637295"/>
            <a:chExt cx="1053206" cy="754383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1AAC14A-A65A-4B36-BD1F-9642115596DB}"/>
                </a:ext>
              </a:extLst>
            </p:cNvPr>
            <p:cNvSpPr/>
            <p:nvPr/>
          </p:nvSpPr>
          <p:spPr>
            <a:xfrm>
              <a:off x="9078024" y="2637295"/>
              <a:ext cx="652546" cy="65254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  <a:effectLst/>
            <a:scene3d>
              <a:camera prst="perspectiveRight" fov="7200000">
                <a:rot lat="1893181" lon="18253863" rev="21214550"/>
              </a:camera>
              <a:lightRig rig="chilly" dir="t"/>
            </a:scene3d>
            <a:sp3d prstMaterial="powder">
              <a:bevelT w="0" h="635000"/>
              <a:bevelB w="0" h="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BC42109-19A2-47BD-9D38-482CE96F49F0}"/>
                </a:ext>
              </a:extLst>
            </p:cNvPr>
            <p:cNvSpPr/>
            <p:nvPr/>
          </p:nvSpPr>
          <p:spPr>
            <a:xfrm>
              <a:off x="8677364" y="2971761"/>
              <a:ext cx="327352" cy="35262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  <a:scene3d>
              <a:camera prst="perspectiveRight" fov="7200000">
                <a:rot lat="1893181" lon="18253863" rev="21214550"/>
              </a:camera>
              <a:lightRig rig="chilly" dir="t"/>
            </a:scene3d>
            <a:sp3d prstMaterial="powder">
              <a:bevelT w="0" h="317500"/>
              <a:bevelB w="0" h="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757CB4C-E177-4EB6-98EA-D2700BAE81E3}"/>
                </a:ext>
              </a:extLst>
            </p:cNvPr>
            <p:cNvSpPr/>
            <p:nvPr/>
          </p:nvSpPr>
          <p:spPr>
            <a:xfrm>
              <a:off x="8908216" y="3215364"/>
              <a:ext cx="163676" cy="1763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  <a:scene3d>
              <a:camera prst="perspectiveRight" fov="7200000">
                <a:rot lat="1893181" lon="18253863" rev="21214550"/>
              </a:camera>
              <a:lightRig rig="chilly" dir="t"/>
            </a:scene3d>
            <a:sp3d prstMaterial="powder">
              <a:bevelT w="0" h="158750"/>
              <a:bevelB w="0" h="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C463720-C61B-40E3-941A-56D6954C64E6}"/>
              </a:ext>
            </a:extLst>
          </p:cNvPr>
          <p:cNvSpPr txBox="1"/>
          <p:nvPr/>
        </p:nvSpPr>
        <p:spPr>
          <a:xfrm>
            <a:off x="3788780" y="3568159"/>
            <a:ext cx="4614440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Computer Forensic Reference Data Sets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050" name="Picture 2" descr="NIST 이미지 검색결과">
            <a:extLst>
              <a:ext uri="{FF2B5EF4-FFF2-40B4-BE49-F238E27FC236}">
                <a16:creationId xmlns:a16="http://schemas.microsoft.com/office/drawing/2014/main" id="{E3449665-ABD3-4733-AA49-59CCAA8C0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3261" y="2238278"/>
            <a:ext cx="3225478" cy="156071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A9C8FE-9BF3-4240-A11B-A49B1204B6FC}"/>
              </a:ext>
            </a:extLst>
          </p:cNvPr>
          <p:cNvSpPr txBox="1"/>
          <p:nvPr/>
        </p:nvSpPr>
        <p:spPr>
          <a:xfrm>
            <a:off x="3788780" y="3568159"/>
            <a:ext cx="4614440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National Institute of</a:t>
            </a:r>
          </a:p>
          <a:p>
            <a:pPr algn="ctr"/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Standards and Technology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19AAA5-FC7C-4D19-8874-14AAB8832C52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9742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4FF6471A-13DA-4270-83C2-F19CDAA18B8C}"/>
              </a:ext>
            </a:extLst>
          </p:cNvPr>
          <p:cNvGrpSpPr/>
          <p:nvPr/>
        </p:nvGrpSpPr>
        <p:grpSpPr>
          <a:xfrm>
            <a:off x="6430316" y="3564001"/>
            <a:ext cx="3979351" cy="731520"/>
            <a:chOff x="7191569" y="1591656"/>
            <a:chExt cx="3979351" cy="731520"/>
          </a:xfrm>
        </p:grpSpPr>
        <p:pic>
          <p:nvPicPr>
            <p:cNvPr id="21" name="그래픽 20" descr="도구 단색으로 채워진">
              <a:extLst>
                <a:ext uri="{FF2B5EF4-FFF2-40B4-BE49-F238E27FC236}">
                  <a16:creationId xmlns:a16="http://schemas.microsoft.com/office/drawing/2014/main" id="{D1C786F4-B5D4-49FC-9546-DF5D70D77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191569" y="1591656"/>
              <a:ext cx="731520" cy="73152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EC517BD-14AE-40B3-99EB-15AAD8883ADC}"/>
                </a:ext>
              </a:extLst>
            </p:cNvPr>
            <p:cNvSpPr txBox="1"/>
            <p:nvPr/>
          </p:nvSpPr>
          <p:spPr>
            <a:xfrm>
              <a:off x="8161702" y="1665028"/>
              <a:ext cx="30092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Tool Test</a:t>
              </a:r>
              <a:endPara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7380F8F-08AB-4807-8203-194454AB84FC}"/>
              </a:ext>
            </a:extLst>
          </p:cNvPr>
          <p:cNvGrpSpPr/>
          <p:nvPr/>
        </p:nvGrpSpPr>
        <p:grpSpPr>
          <a:xfrm>
            <a:off x="6430316" y="3625068"/>
            <a:ext cx="4604191" cy="731520"/>
            <a:chOff x="7191569" y="3063240"/>
            <a:chExt cx="4604191" cy="731520"/>
          </a:xfrm>
        </p:grpSpPr>
        <p:pic>
          <p:nvPicPr>
            <p:cNvPr id="24" name="그래픽 23" descr="클립보드 선택 표시됨 단색으로 채워진">
              <a:extLst>
                <a:ext uri="{FF2B5EF4-FFF2-40B4-BE49-F238E27FC236}">
                  <a16:creationId xmlns:a16="http://schemas.microsoft.com/office/drawing/2014/main" id="{55E8D2B7-5BF0-4EBF-A6AC-0EA958F23A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191569" y="3063240"/>
              <a:ext cx="731520" cy="73152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A2D9CCC-2FC2-4E95-BBAB-7A841F426712}"/>
                </a:ext>
              </a:extLst>
            </p:cNvPr>
            <p:cNvSpPr txBox="1"/>
            <p:nvPr/>
          </p:nvSpPr>
          <p:spPr>
            <a:xfrm>
              <a:off x="8161702" y="3158249"/>
              <a:ext cx="36340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Proficiency Test</a:t>
              </a:r>
              <a:endPara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A99D826D-1D7E-4494-BACA-DE66543CE4D2}"/>
              </a:ext>
            </a:extLst>
          </p:cNvPr>
          <p:cNvGrpSpPr/>
          <p:nvPr/>
        </p:nvGrpSpPr>
        <p:grpSpPr>
          <a:xfrm>
            <a:off x="6430316" y="3660654"/>
            <a:ext cx="3979351" cy="731520"/>
            <a:chOff x="7191569" y="4534824"/>
            <a:chExt cx="3979351" cy="731520"/>
          </a:xfrm>
        </p:grpSpPr>
        <p:pic>
          <p:nvPicPr>
            <p:cNvPr id="27" name="그래픽 26" descr="강의실 단색으로 채워진">
              <a:extLst>
                <a:ext uri="{FF2B5EF4-FFF2-40B4-BE49-F238E27FC236}">
                  <a16:creationId xmlns:a16="http://schemas.microsoft.com/office/drawing/2014/main" id="{FE6E4890-B91E-411B-BDF2-409FF95BF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191569" y="4534824"/>
              <a:ext cx="731520" cy="73152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D1B00A4-F7E7-47C4-8C2C-C318F582BDD8}"/>
                </a:ext>
              </a:extLst>
            </p:cNvPr>
            <p:cNvSpPr txBox="1"/>
            <p:nvPr/>
          </p:nvSpPr>
          <p:spPr>
            <a:xfrm>
              <a:off x="8161702" y="4608196"/>
              <a:ext cx="30092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Training</a:t>
              </a:r>
              <a:endPara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A9C8FE-9BF3-4240-A11B-A49B1204B6FC}"/>
              </a:ext>
            </a:extLst>
          </p:cNvPr>
          <p:cNvSpPr txBox="1"/>
          <p:nvPr/>
        </p:nvSpPr>
        <p:spPr>
          <a:xfrm>
            <a:off x="1321063" y="3568159"/>
            <a:ext cx="46144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National Institute of</a:t>
            </a:r>
          </a:p>
          <a:p>
            <a:pPr algn="ctr"/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Standards and Technology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050" name="Picture 2" descr="NIST 이미지 검색결과">
            <a:extLst>
              <a:ext uri="{FF2B5EF4-FFF2-40B4-BE49-F238E27FC236}">
                <a16:creationId xmlns:a16="http://schemas.microsoft.com/office/drawing/2014/main" id="{E3449665-ABD3-4733-AA49-59CCAA8C0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544" y="2238278"/>
            <a:ext cx="3225478" cy="1560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817CD1-F8C7-44FB-A519-47274513991F}"/>
              </a:ext>
            </a:extLst>
          </p:cNvPr>
          <p:cNvSpPr txBox="1"/>
          <p:nvPr/>
        </p:nvSpPr>
        <p:spPr>
          <a:xfrm>
            <a:off x="6256497" y="3568159"/>
            <a:ext cx="4614440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400" b="1" i="0" dirty="0">
                <a:solidFill>
                  <a:srgbClr val="0046C7"/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</a:t>
            </a:r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omputer </a:t>
            </a:r>
            <a:r>
              <a:rPr lang="en-US" altLang="ko-KR" sz="2400" b="1" i="0" dirty="0">
                <a:solidFill>
                  <a:srgbClr val="0046C7"/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F</a:t>
            </a:r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orensic </a:t>
            </a:r>
            <a:r>
              <a:rPr lang="en-US" altLang="ko-KR" sz="2400" b="1" i="0" dirty="0">
                <a:solidFill>
                  <a:srgbClr val="0046C7"/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Re</a:t>
            </a:r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ference </a:t>
            </a:r>
            <a:r>
              <a:rPr lang="en-US" altLang="ko-KR" sz="2400" b="1" i="0" dirty="0">
                <a:solidFill>
                  <a:srgbClr val="0046C7"/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</a:t>
            </a:r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ata </a:t>
            </a:r>
            <a:r>
              <a:rPr lang="en-US" altLang="ko-KR" sz="2400" b="1" i="0" dirty="0">
                <a:solidFill>
                  <a:srgbClr val="0046C7"/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</a:t>
            </a:r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ets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14DFDC0-0491-4680-9DD4-30EB00DFFEFA}"/>
              </a:ext>
            </a:extLst>
          </p:cNvPr>
          <p:cNvGrpSpPr/>
          <p:nvPr/>
        </p:nvGrpSpPr>
        <p:grpSpPr>
          <a:xfrm>
            <a:off x="8295137" y="2784411"/>
            <a:ext cx="1053206" cy="754383"/>
            <a:chOff x="8677364" y="2637295"/>
            <a:chExt cx="1053206" cy="75438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8314120-254F-4689-8861-CAE4EA083A48}"/>
                </a:ext>
              </a:extLst>
            </p:cNvPr>
            <p:cNvSpPr/>
            <p:nvPr/>
          </p:nvSpPr>
          <p:spPr>
            <a:xfrm>
              <a:off x="9078024" y="2637295"/>
              <a:ext cx="652546" cy="65254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  <a:effectLst/>
            <a:scene3d>
              <a:camera prst="perspectiveRight" fov="7200000">
                <a:rot lat="1893181" lon="18253863" rev="21214550"/>
              </a:camera>
              <a:lightRig rig="chilly" dir="t"/>
            </a:scene3d>
            <a:sp3d prstMaterial="powder">
              <a:bevelT w="0" h="635000"/>
              <a:bevelB w="0" h="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030C7B2-DDFD-4E70-AC8A-86FD4231E4AF}"/>
                </a:ext>
              </a:extLst>
            </p:cNvPr>
            <p:cNvSpPr/>
            <p:nvPr/>
          </p:nvSpPr>
          <p:spPr>
            <a:xfrm>
              <a:off x="8677364" y="2971761"/>
              <a:ext cx="327352" cy="35262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  <a:scene3d>
              <a:camera prst="perspectiveRight" fov="7200000">
                <a:rot lat="1893181" lon="18253863" rev="21214550"/>
              </a:camera>
              <a:lightRig rig="chilly" dir="t"/>
            </a:scene3d>
            <a:sp3d prstMaterial="powder">
              <a:bevelT w="0" h="317500"/>
              <a:bevelB w="0" h="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B7A403F-D12F-485F-A149-AC179D27A51B}"/>
                </a:ext>
              </a:extLst>
            </p:cNvPr>
            <p:cNvSpPr/>
            <p:nvPr/>
          </p:nvSpPr>
          <p:spPr>
            <a:xfrm>
              <a:off x="8908216" y="3215364"/>
              <a:ext cx="163676" cy="1763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  <a:scene3d>
              <a:camera prst="perspectiveRight" fov="7200000">
                <a:rot lat="1893181" lon="18253863" rev="21214550"/>
              </a:camera>
              <a:lightRig rig="chilly" dir="t"/>
            </a:scene3d>
            <a:sp3d prstMaterial="powder">
              <a:bevelT w="0" h="158750"/>
              <a:bevelB w="0" h="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EB82C8F-2104-46AF-993C-FB30B6CFBFA8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05/33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4852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817CD1-F8C7-44FB-A519-47274513991F}"/>
              </a:ext>
            </a:extLst>
          </p:cNvPr>
          <p:cNvSpPr txBox="1"/>
          <p:nvPr/>
        </p:nvSpPr>
        <p:spPr>
          <a:xfrm>
            <a:off x="1157494" y="3568159"/>
            <a:ext cx="4614440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400" b="1" i="0" dirty="0"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Computer Forensic Reference Data Sets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14DFDC0-0491-4680-9DD4-30EB00DFFEFA}"/>
              </a:ext>
            </a:extLst>
          </p:cNvPr>
          <p:cNvGrpSpPr/>
          <p:nvPr/>
        </p:nvGrpSpPr>
        <p:grpSpPr>
          <a:xfrm>
            <a:off x="3196134" y="2784411"/>
            <a:ext cx="1053206" cy="754383"/>
            <a:chOff x="8677364" y="2637295"/>
            <a:chExt cx="1053206" cy="75438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8314120-254F-4689-8861-CAE4EA083A48}"/>
                </a:ext>
              </a:extLst>
            </p:cNvPr>
            <p:cNvSpPr/>
            <p:nvPr/>
          </p:nvSpPr>
          <p:spPr>
            <a:xfrm>
              <a:off x="9078024" y="2637295"/>
              <a:ext cx="652546" cy="65254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  <a:effectLst/>
            <a:scene3d>
              <a:camera prst="perspectiveRight" fov="7200000">
                <a:rot lat="1893181" lon="18253863" rev="21214550"/>
              </a:camera>
              <a:lightRig rig="chilly" dir="t"/>
            </a:scene3d>
            <a:sp3d prstMaterial="powder">
              <a:bevelT w="0" h="635000"/>
              <a:bevelB w="0" h="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030C7B2-DDFD-4E70-AC8A-86FD4231E4AF}"/>
                </a:ext>
              </a:extLst>
            </p:cNvPr>
            <p:cNvSpPr/>
            <p:nvPr/>
          </p:nvSpPr>
          <p:spPr>
            <a:xfrm>
              <a:off x="8677364" y="2971761"/>
              <a:ext cx="327352" cy="35262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  <a:scene3d>
              <a:camera prst="perspectiveRight" fov="7200000">
                <a:rot lat="1893181" lon="18253863" rev="21214550"/>
              </a:camera>
              <a:lightRig rig="chilly" dir="t"/>
            </a:scene3d>
            <a:sp3d prstMaterial="powder">
              <a:bevelT w="0" h="317500"/>
              <a:bevelB w="0" h="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B7A403F-D12F-485F-A149-AC179D27A51B}"/>
                </a:ext>
              </a:extLst>
            </p:cNvPr>
            <p:cNvSpPr/>
            <p:nvPr/>
          </p:nvSpPr>
          <p:spPr>
            <a:xfrm>
              <a:off x="8908216" y="3215364"/>
              <a:ext cx="163676" cy="1763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  <a:scene3d>
              <a:camera prst="perspectiveRight" fov="7200000">
                <a:rot lat="1893181" lon="18253863" rev="21214550"/>
              </a:camera>
              <a:lightRig rig="chilly" dir="t"/>
            </a:scene3d>
            <a:sp3d prstMaterial="powder">
              <a:bevelT w="0" h="158750"/>
              <a:bevelB w="0" h="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65B2E19-1F47-4501-AF17-D85D3CA9200A}"/>
              </a:ext>
            </a:extLst>
          </p:cNvPr>
          <p:cNvGrpSpPr/>
          <p:nvPr/>
        </p:nvGrpSpPr>
        <p:grpSpPr>
          <a:xfrm>
            <a:off x="6430316" y="1591656"/>
            <a:ext cx="3979351" cy="731520"/>
            <a:chOff x="7191569" y="1591656"/>
            <a:chExt cx="3979351" cy="731520"/>
          </a:xfrm>
        </p:grpSpPr>
        <p:pic>
          <p:nvPicPr>
            <p:cNvPr id="16" name="그래픽 15" descr="도구 단색으로 채워진">
              <a:extLst>
                <a:ext uri="{FF2B5EF4-FFF2-40B4-BE49-F238E27FC236}">
                  <a16:creationId xmlns:a16="http://schemas.microsoft.com/office/drawing/2014/main" id="{BE9CFCED-7593-4B1B-87A3-88C4AF602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191569" y="1591656"/>
              <a:ext cx="731520" cy="73152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DBB2F0B-4689-48EF-B450-2C0B76EF68BF}"/>
                </a:ext>
              </a:extLst>
            </p:cNvPr>
            <p:cNvSpPr txBox="1"/>
            <p:nvPr/>
          </p:nvSpPr>
          <p:spPr>
            <a:xfrm>
              <a:off x="8161702" y="1665028"/>
              <a:ext cx="30092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Tool Test</a:t>
              </a:r>
              <a:endPara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51ACDD-508D-4B09-BC47-CE7C12563AD8}"/>
              </a:ext>
            </a:extLst>
          </p:cNvPr>
          <p:cNvGrpSpPr/>
          <p:nvPr/>
        </p:nvGrpSpPr>
        <p:grpSpPr>
          <a:xfrm>
            <a:off x="6430316" y="3063240"/>
            <a:ext cx="4604191" cy="731520"/>
            <a:chOff x="7191569" y="3063240"/>
            <a:chExt cx="4604191" cy="731520"/>
          </a:xfrm>
        </p:grpSpPr>
        <p:pic>
          <p:nvPicPr>
            <p:cNvPr id="9" name="그래픽 8" descr="클립보드 선택 표시됨 단색으로 채워진">
              <a:extLst>
                <a:ext uri="{FF2B5EF4-FFF2-40B4-BE49-F238E27FC236}">
                  <a16:creationId xmlns:a16="http://schemas.microsoft.com/office/drawing/2014/main" id="{D4E46815-CF98-46CF-A0B5-8CDBE0AAF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191569" y="3063240"/>
              <a:ext cx="731520" cy="73152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9955DD7-402A-4FD7-989C-64A7252B5014}"/>
                </a:ext>
              </a:extLst>
            </p:cNvPr>
            <p:cNvSpPr txBox="1"/>
            <p:nvPr/>
          </p:nvSpPr>
          <p:spPr>
            <a:xfrm>
              <a:off x="8161702" y="3158249"/>
              <a:ext cx="36340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Proficiency Test</a:t>
              </a:r>
              <a:endPara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5A767AD-B09F-4C45-AE37-E7398FFB0B84}"/>
              </a:ext>
            </a:extLst>
          </p:cNvPr>
          <p:cNvGrpSpPr/>
          <p:nvPr/>
        </p:nvGrpSpPr>
        <p:grpSpPr>
          <a:xfrm>
            <a:off x="6430316" y="4534824"/>
            <a:ext cx="3979351" cy="731520"/>
            <a:chOff x="7191569" y="4534824"/>
            <a:chExt cx="3979351" cy="731520"/>
          </a:xfrm>
        </p:grpSpPr>
        <p:pic>
          <p:nvPicPr>
            <p:cNvPr id="4" name="그래픽 3" descr="강의실 단색으로 채워진">
              <a:extLst>
                <a:ext uri="{FF2B5EF4-FFF2-40B4-BE49-F238E27FC236}">
                  <a16:creationId xmlns:a16="http://schemas.microsoft.com/office/drawing/2014/main" id="{B23EA489-0E3B-47E0-8F0B-E39EA468D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191569" y="4534824"/>
              <a:ext cx="731520" cy="7315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8C81FB3-A0AD-4C9E-BC38-358A29CD8EEA}"/>
                </a:ext>
              </a:extLst>
            </p:cNvPr>
            <p:cNvSpPr txBox="1"/>
            <p:nvPr/>
          </p:nvSpPr>
          <p:spPr>
            <a:xfrm>
              <a:off x="8161702" y="4608196"/>
              <a:ext cx="30092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Training</a:t>
              </a:r>
              <a:endPara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EAC66D9-767A-460A-A259-0F9E18A58C23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06/33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1942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5F1660-0D87-4762-A588-0ADAC0AD1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60" y="1351496"/>
            <a:ext cx="8717280" cy="4475104"/>
          </a:xfrm>
          <a:prstGeom prst="rect">
            <a:avLst/>
          </a:prstGeom>
          <a:ln>
            <a:solidFill>
              <a:srgbClr val="0046C7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FB0003A-7290-41B5-80CD-DEC3EC32A090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07/33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532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1F1204D-F223-47B2-87FA-425DE5CC63A5}"/>
              </a:ext>
            </a:extLst>
          </p:cNvPr>
          <p:cNvSpPr txBox="1"/>
          <p:nvPr/>
        </p:nvSpPr>
        <p:spPr>
          <a:xfrm>
            <a:off x="2824480" y="2644170"/>
            <a:ext cx="6543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96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7003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AD6DB4-06C9-4D92-A50D-62406F74779B}"/>
              </a:ext>
            </a:extLst>
          </p:cNvPr>
          <p:cNvSpPr/>
          <p:nvPr/>
        </p:nvSpPr>
        <p:spPr>
          <a:xfrm>
            <a:off x="480192" y="6321548"/>
            <a:ext cx="177034" cy="177034"/>
          </a:xfrm>
          <a:prstGeom prst="rect">
            <a:avLst/>
          </a:prstGeom>
          <a:solidFill>
            <a:srgbClr val="0046C7"/>
          </a:solidFill>
          <a:ln>
            <a:solidFill>
              <a:srgbClr val="0046C7"/>
            </a:solidFill>
          </a:ln>
          <a:scene3d>
            <a:camera prst="perspectiveRight" fov="7200000">
              <a:rot lat="1893181" lon="18253863" rev="21214550"/>
            </a:camera>
            <a:lightRig rig="chilly" dir="t"/>
          </a:scene3d>
          <a:sp3d prstMaterial="powder">
            <a:bevelT w="0" h="190500"/>
            <a:bevelB w="0" h="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45D1F-BB5F-4BCD-8D60-50CB3B9CC984}"/>
              </a:ext>
            </a:extLst>
          </p:cNvPr>
          <p:cNvSpPr txBox="1"/>
          <p:nvPr/>
        </p:nvSpPr>
        <p:spPr>
          <a:xfrm>
            <a:off x="657226" y="6240788"/>
            <a:ext cx="5134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CFReDS</a:t>
            </a:r>
            <a:endParaRPr lang="ko-KR" altLang="en-US" sz="1600" b="1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CCE9F-6461-4D3F-A356-61646AC2B648}"/>
              </a:ext>
            </a:extLst>
          </p:cNvPr>
          <p:cNvSpPr txBox="1"/>
          <p:nvPr/>
        </p:nvSpPr>
        <p:spPr>
          <a:xfrm>
            <a:off x="568709" y="508000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46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Process</a:t>
            </a:r>
            <a:endParaRPr lang="ko-KR" altLang="en-US" sz="4000" dirty="0">
              <a:solidFill>
                <a:srgbClr val="0046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1A419AD-6F38-44D0-A5E5-7ABB2E2150E9}"/>
              </a:ext>
            </a:extLst>
          </p:cNvPr>
          <p:cNvGrpSpPr/>
          <p:nvPr/>
        </p:nvGrpSpPr>
        <p:grpSpPr>
          <a:xfrm>
            <a:off x="1697321" y="3404233"/>
            <a:ext cx="1771594" cy="1691723"/>
            <a:chOff x="1494121" y="2580640"/>
            <a:chExt cx="1771594" cy="1691723"/>
          </a:xfrm>
        </p:grpSpPr>
        <p:pic>
          <p:nvPicPr>
            <p:cNvPr id="6" name="그래픽 5" descr="컴퓨터 단색으로 채워진">
              <a:extLst>
                <a:ext uri="{FF2B5EF4-FFF2-40B4-BE49-F238E27FC236}">
                  <a16:creationId xmlns:a16="http://schemas.microsoft.com/office/drawing/2014/main" id="{1FA8A546-95F9-4456-AB1A-248800C89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694118" y="2580640"/>
              <a:ext cx="1371600" cy="137160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980FC59-735E-4A31-AF0F-0FAC1E59D9B7}"/>
                </a:ext>
              </a:extLst>
            </p:cNvPr>
            <p:cNvSpPr txBox="1"/>
            <p:nvPr/>
          </p:nvSpPr>
          <p:spPr>
            <a:xfrm>
              <a:off x="1494121" y="3872253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PC Image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D58E7C1-1E8B-4B92-B1E5-259AFE84A9F5}"/>
              </a:ext>
            </a:extLst>
          </p:cNvPr>
          <p:cNvGrpSpPr/>
          <p:nvPr/>
        </p:nvGrpSpPr>
        <p:grpSpPr>
          <a:xfrm>
            <a:off x="5210203" y="3404233"/>
            <a:ext cx="1901546" cy="1691723"/>
            <a:chOff x="5210203" y="2580640"/>
            <a:chExt cx="1901546" cy="1691723"/>
          </a:xfrm>
        </p:grpSpPr>
        <p:pic>
          <p:nvPicPr>
            <p:cNvPr id="22" name="그래픽 21" descr="USB 스틱 단색으로 채워진">
              <a:extLst>
                <a:ext uri="{FF2B5EF4-FFF2-40B4-BE49-F238E27FC236}">
                  <a16:creationId xmlns:a16="http://schemas.microsoft.com/office/drawing/2014/main" id="{B5850A23-B9E3-4485-BD75-CCA9507D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410201" y="2580640"/>
              <a:ext cx="1371600" cy="13716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3FADB54-BF45-4B84-A581-C1385FB5390F}"/>
                </a:ext>
              </a:extLst>
            </p:cNvPr>
            <p:cNvSpPr txBox="1"/>
            <p:nvPr/>
          </p:nvSpPr>
          <p:spPr>
            <a:xfrm>
              <a:off x="6096000" y="3266440"/>
              <a:ext cx="10157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x2</a:t>
              </a:r>
              <a:endPara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F23F7FA-5736-4C69-BF9D-4D4D39564853}"/>
                </a:ext>
              </a:extLst>
            </p:cNvPr>
            <p:cNvSpPr txBox="1"/>
            <p:nvPr/>
          </p:nvSpPr>
          <p:spPr>
            <a:xfrm>
              <a:off x="5210203" y="3872253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USB Image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710FA00-701F-4051-B57D-B422CA63CE90}"/>
              </a:ext>
            </a:extLst>
          </p:cNvPr>
          <p:cNvGrpSpPr/>
          <p:nvPr/>
        </p:nvGrpSpPr>
        <p:grpSpPr>
          <a:xfrm>
            <a:off x="8723085" y="3404233"/>
            <a:ext cx="1771594" cy="1691723"/>
            <a:chOff x="8926285" y="2580640"/>
            <a:chExt cx="1771594" cy="1691723"/>
          </a:xfrm>
        </p:grpSpPr>
        <p:pic>
          <p:nvPicPr>
            <p:cNvPr id="9" name="그래픽 8" descr="광 디스크 단색으로 채워진">
              <a:extLst>
                <a:ext uri="{FF2B5EF4-FFF2-40B4-BE49-F238E27FC236}">
                  <a16:creationId xmlns:a16="http://schemas.microsoft.com/office/drawing/2014/main" id="{D27D0EB0-EBE8-44C8-B1B7-6A193012B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126283" y="2580640"/>
              <a:ext cx="1371600" cy="13716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326EC69-D30A-48A1-AB54-58ED38311EC1}"/>
                </a:ext>
              </a:extLst>
            </p:cNvPr>
            <p:cNvSpPr txBox="1"/>
            <p:nvPr/>
          </p:nvSpPr>
          <p:spPr>
            <a:xfrm>
              <a:off x="8926285" y="3872253"/>
              <a:ext cx="17715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CD Image</a:t>
              </a:r>
              <a:endPara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78B7B087-249A-476B-BE90-750CE362D68B}"/>
              </a:ext>
            </a:extLst>
          </p:cNvPr>
          <p:cNvSpPr txBox="1"/>
          <p:nvPr/>
        </p:nvSpPr>
        <p:spPr>
          <a:xfrm>
            <a:off x="2824480" y="1377523"/>
            <a:ext cx="654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Data Leakage Case</a:t>
            </a:r>
            <a:endParaRPr lang="ko-KR" alt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AF10AC-A0CE-4BBC-8876-5726749F6B4B}"/>
              </a:ext>
            </a:extLst>
          </p:cNvPr>
          <p:cNvSpPr txBox="1"/>
          <p:nvPr/>
        </p:nvSpPr>
        <p:spPr>
          <a:xfrm>
            <a:off x="2824480" y="2201866"/>
            <a:ext cx="6543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Given data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1EEEDBB-E658-4BFB-BB61-47CF1BF2342C}"/>
              </a:ext>
            </a:extLst>
          </p:cNvPr>
          <p:cNvSpPr txBox="1"/>
          <p:nvPr/>
        </p:nvSpPr>
        <p:spPr>
          <a:xfrm>
            <a:off x="10995922" y="146304"/>
            <a:ext cx="982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6C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09/33</a:t>
            </a:r>
            <a:endParaRPr lang="ko-KR" altLang="en-US" b="1" dirty="0">
              <a:solidFill>
                <a:srgbClr val="0046C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8662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1692</TotalTime>
  <Words>494</Words>
  <Application>Microsoft Office PowerPoint</Application>
  <PresentationFormat>와이드스크린</PresentationFormat>
  <Paragraphs>281</Paragraphs>
  <Slides>33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7" baseType="lpstr">
      <vt:lpstr>맑은 고딕</vt:lpstr>
      <vt:lpstr>배달의민족 도현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김태룡</dc:creator>
  <cp:lastModifiedBy>김태룡</cp:lastModifiedBy>
  <cp:revision>75</cp:revision>
  <dcterms:created xsi:type="dcterms:W3CDTF">2021-02-19T02:06:57Z</dcterms:created>
  <dcterms:modified xsi:type="dcterms:W3CDTF">2021-02-20T19:28:34Z</dcterms:modified>
</cp:coreProperties>
</file>

<file path=docProps/thumbnail.jpeg>
</file>